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4"/>
  </p:notesMasterIdLst>
  <p:sldIdLst>
    <p:sldId id="300" r:id="rId3"/>
    <p:sldId id="323" r:id="rId4"/>
    <p:sldId id="2141411577" r:id="rId5"/>
    <p:sldId id="2141411573" r:id="rId6"/>
    <p:sldId id="2141411564" r:id="rId7"/>
    <p:sldId id="2141411578" r:id="rId8"/>
    <p:sldId id="2141411579" r:id="rId9"/>
    <p:sldId id="2141411580" r:id="rId10"/>
    <p:sldId id="2141411581" r:id="rId11"/>
    <p:sldId id="2141411582" r:id="rId12"/>
    <p:sldId id="327" r:id="rId13"/>
  </p:sldIdLst>
  <p:sldSz cx="12192000" cy="6858000"/>
  <p:notesSz cx="6858000" cy="9144000"/>
  <p:embeddedFontLst>
    <p:embeddedFont>
      <p:font typeface="Atkinson Hyperlegible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3A442C-2A9B-00CD-F0B7-C4D91057F0AC}" name="Ashley Sheffel" initials="AS" userId="Ashley Sheffel" providerId="None"/>
  <p188:author id="{D110E6C8-EBDF-AD15-63E7-819D847B16AC}" name="Yolanda Barbera" initials="YB" userId="S::yolandabarbera@yolandabarberalainez.onmicrosoft.com::28aca0f4-1aaa-4658-bd47-4c769d147d54" providerId="AD"/>
  <p188:author id="{8961DACD-F825-5BC4-75B5-0FA6E54C0FA1}" name="G Johnson" initials="GJ" userId="b3c7e1f4b4221d3a" providerId="Windows Live"/>
  <p188:author id="{5280DADF-DD70-A136-2347-57EDDA2CC5D3}" name="Karen Virapen" initials="KV" userId="b334dfaddee2ba9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env" initials="k" lastIdx="4" clrIdx="0">
    <p:extLst>
      <p:ext uri="{19B8F6BF-5375-455C-9EA6-DF929625EA0E}">
        <p15:presenceInfo xmlns:p15="http://schemas.microsoft.com/office/powerpoint/2012/main" userId="karen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DBF"/>
    <a:srgbClr val="98D7CE"/>
    <a:srgbClr val="31B09C"/>
    <a:srgbClr val="CBEBE6"/>
    <a:srgbClr val="F2F2F2"/>
    <a:srgbClr val="595959"/>
    <a:srgbClr val="BAECE4"/>
    <a:srgbClr val="C7DDF1"/>
    <a:srgbClr val="DEEBF7"/>
    <a:srgbClr val="B3C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62B39-5614-4726-A7A8-E54790530280}" v="6" dt="2023-07-27T11:07:32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8421" autoAdjust="0"/>
  </p:normalViewPr>
  <p:slideViewPr>
    <p:cSldViewPr snapToGrid="0">
      <p:cViewPr>
        <p:scale>
          <a:sx n="100" d="100"/>
          <a:sy n="100" d="100"/>
        </p:scale>
        <p:origin x="108" y="108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Virapen" userId="b334dfaddee2ba9d" providerId="Windows Live" clId="Web-{A0D62B39-5614-4726-A7A8-E54790530280}"/>
    <pc:docChg chg="">
      <pc:chgData name="Karen Virapen" userId="b334dfaddee2ba9d" providerId="Windows Live" clId="Web-{A0D62B39-5614-4726-A7A8-E54790530280}" dt="2023-07-27T11:07:32.636" v="5"/>
      <pc:docMkLst>
        <pc:docMk/>
      </pc:docMkLst>
      <pc:sldChg chg="delCm">
        <pc:chgData name="Karen Virapen" userId="b334dfaddee2ba9d" providerId="Windows Live" clId="Web-{A0D62B39-5614-4726-A7A8-E54790530280}" dt="2023-07-27T11:06:58.400" v="0"/>
        <pc:sldMkLst>
          <pc:docMk/>
          <pc:sldMk cId="3787143080" sldId="21414115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6:58.400" v="0"/>
              <pc2:cmMkLst xmlns:pc2="http://schemas.microsoft.com/office/powerpoint/2019/9/main/command">
                <pc:docMk/>
                <pc:sldMk cId="3787143080" sldId="2141411564"/>
                <pc2:cmMk id="{7BD8D867-100D-4717-83DE-CF86C41B56FB}"/>
              </pc2:cmMkLst>
            </pc226:cmChg>
          </p:ext>
        </pc:extLst>
      </pc:sldChg>
      <pc:sldChg chg="delCm">
        <pc:chgData name="Karen Virapen" userId="b334dfaddee2ba9d" providerId="Windows Live" clId="Web-{A0D62B39-5614-4726-A7A8-E54790530280}" dt="2023-07-27T11:07:05.135" v="1"/>
        <pc:sldMkLst>
          <pc:docMk/>
          <pc:sldMk cId="3243696647" sldId="21414115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7:05.135" v="1"/>
              <pc2:cmMkLst xmlns:pc2="http://schemas.microsoft.com/office/powerpoint/2019/9/main/command">
                <pc:docMk/>
                <pc:sldMk cId="3243696647" sldId="2141411578"/>
                <pc2:cmMk id="{D9EE7637-E399-4223-AC91-65DFCE4A70D2}"/>
              </pc2:cmMkLst>
            </pc226:cmChg>
          </p:ext>
        </pc:extLst>
      </pc:sldChg>
      <pc:sldChg chg="delCm">
        <pc:chgData name="Karen Virapen" userId="b334dfaddee2ba9d" providerId="Windows Live" clId="Web-{A0D62B39-5614-4726-A7A8-E54790530280}" dt="2023-07-27T11:07:15.307" v="2"/>
        <pc:sldMkLst>
          <pc:docMk/>
          <pc:sldMk cId="1045626486" sldId="21414115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7:15.307" v="2"/>
              <pc2:cmMkLst xmlns:pc2="http://schemas.microsoft.com/office/powerpoint/2019/9/main/command">
                <pc:docMk/>
                <pc:sldMk cId="1045626486" sldId="2141411579"/>
                <pc2:cmMk id="{59CD22B2-A4BD-4164-8AB8-CFB44EC31466}"/>
              </pc2:cmMkLst>
            </pc226:cmChg>
          </p:ext>
        </pc:extLst>
      </pc:sldChg>
      <pc:sldChg chg="delCm">
        <pc:chgData name="Karen Virapen" userId="b334dfaddee2ba9d" providerId="Windows Live" clId="Web-{A0D62B39-5614-4726-A7A8-E54790530280}" dt="2023-07-27T11:07:20.167" v="3"/>
        <pc:sldMkLst>
          <pc:docMk/>
          <pc:sldMk cId="3696106553" sldId="21414115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7:20.167" v="3"/>
              <pc2:cmMkLst xmlns:pc2="http://schemas.microsoft.com/office/powerpoint/2019/9/main/command">
                <pc:docMk/>
                <pc:sldMk cId="3696106553" sldId="2141411580"/>
                <pc2:cmMk id="{59DA2E53-01D7-4E52-8D2A-D5F90ECE7972}"/>
              </pc2:cmMkLst>
            </pc226:cmChg>
          </p:ext>
        </pc:extLst>
      </pc:sldChg>
      <pc:sldChg chg="delCm">
        <pc:chgData name="Karen Virapen" userId="b334dfaddee2ba9d" providerId="Windows Live" clId="Web-{A0D62B39-5614-4726-A7A8-E54790530280}" dt="2023-07-27T11:07:28.807" v="4"/>
        <pc:sldMkLst>
          <pc:docMk/>
          <pc:sldMk cId="2929833005" sldId="21414115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7:28.807" v="4"/>
              <pc2:cmMkLst xmlns:pc2="http://schemas.microsoft.com/office/powerpoint/2019/9/main/command">
                <pc:docMk/>
                <pc:sldMk cId="2929833005" sldId="2141411581"/>
                <pc2:cmMk id="{98FCFE14-6D07-48F8-8599-2037829DC012}"/>
              </pc2:cmMkLst>
            </pc226:cmChg>
          </p:ext>
        </pc:extLst>
      </pc:sldChg>
      <pc:sldChg chg="delCm">
        <pc:chgData name="Karen Virapen" userId="b334dfaddee2ba9d" providerId="Windows Live" clId="Web-{A0D62B39-5614-4726-A7A8-E54790530280}" dt="2023-07-27T11:07:32.636" v="5"/>
        <pc:sldMkLst>
          <pc:docMk/>
          <pc:sldMk cId="859097048" sldId="21414115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A0D62B39-5614-4726-A7A8-E54790530280}" dt="2023-07-27T11:07:32.636" v="5"/>
              <pc2:cmMkLst xmlns:pc2="http://schemas.microsoft.com/office/powerpoint/2019/9/main/command">
                <pc:docMk/>
                <pc:sldMk cId="859097048" sldId="2141411582"/>
                <pc2:cmMk id="{7E1EA44D-25CD-45DB-90B2-CC39302B8AE6}"/>
              </pc2:cmMkLst>
            </pc226:cmChg>
          </p:ext>
        </pc:ext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2:08:47.813" idx="1">
    <p:pos x="6772" y="1558"/>
    <p:text>Replaced with updated image.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2:09:14.246" idx="2">
    <p:pos x="6784" y="1492"/>
    <p:text>Replaced with updated image.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2:09:48.540" idx="3">
    <p:pos x="6544" y="1480"/>
    <p:text>Replaced with updated image.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2:17:45.031" idx="4">
    <p:pos x="6532" y="1504"/>
    <p:text>Replaced with updated image.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Welcome to Unit 2 of Module 4.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Data collectors can also: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update the application;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receive application files from the team leader; and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reset device registration when needed.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buFont typeface="Symbol" panose="05050102010706020507" pitchFamily="18" charset="2"/>
              <a:buNone/>
            </a:pP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29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You have now completed Unit 2.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 the next unit, we will look at the data collection process before arrival at the facility.</a:t>
            </a:r>
          </a:p>
          <a:p>
            <a:endParaRPr lang="en-IE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First, try the practice exercise.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By the end of this unit, you will be able to explain key user roles within the HHFA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system.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28600"/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IE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indent="0">
              <a:buFont typeface="Arial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During the HHFA data collection process, the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area supervisor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oversees the data collection teams in the geographical area assigned to them.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Each data collection team consists of a team leader and a number of data collectors.</a:t>
            </a:r>
            <a:endParaRPr lang="en-I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64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There are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3 main user roles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within the HHFA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system related to data collection: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area supervisor;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team leader; and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data collector.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Each of these roles has a set of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functionalities available to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  <a:p>
            <a:r>
              <a:rPr lang="en-IE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staff code used to log into the HHFA </a:t>
            </a:r>
            <a:r>
              <a:rPr lang="en-IE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application will determine the set of functionalities available to the user.</a:t>
            </a:r>
            <a:endParaRPr lang="en-GB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We’ll now look at these functionalities.</a:t>
            </a:r>
            <a:endParaRPr lang="en-GB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0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Area supervisors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have 2 main responsibilities.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responsibility is the validation of data collectors’ data, which involves revisiting 10% of the surveyed facilities and collecting data for the whole questionnaire, or the selected questionnaire sections.</a:t>
            </a: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do this, they must carry out the following tasks: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select facility sections for validation: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this involves selecting the questionnaire sections for which they will collect data. This can be all the questionnaire sections, or just a subset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validate facility data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they then collect the data for validation;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sync validated data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this data is synced to the central database.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90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second responsibility involves tracking progress versus survey completion. </a:t>
            </a: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do this, they must carry out the following tasks: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download data: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they must download from the central database all the data collected thus far;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view reports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they then generate some reports which provide information on progress towards completion of the survey.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Area supervisors can also: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update the application;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reset the device registration, as needed.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70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Team leaders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play a central role in managing data collection in the field.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They are responsible for the following tasks: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assign sections for data collection: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for each facility, they assign all the required sections of the questionnaire to the data collection team;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transfer assignments to data collectors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collect data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as team leaders are also data collectors, they must also collect data themselves;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receive data from data collectors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once data collection has been completed for a facility, they receive the data from their team members;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create a complete data record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they then combine the data files of all the data collectors to create a complete facility record;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sync data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next, they ensure the synchronization of the data to the server;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view reports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the “view reports” functionality assists team leaders in tracking progress towards completion for individual facilities as well as across the facilities assigned to them.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buFont typeface="Symbol" panose="05050102010706020507" pitchFamily="18" charset="2"/>
              <a:buNone/>
            </a:pP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82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Team leaders can also: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update the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application as required;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transfer application files to data collectors; and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reset device registration if needed.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buFont typeface="Symbol" panose="05050102010706020507" pitchFamily="18" charset="2"/>
              <a:buNone/>
            </a:pP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38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Data collectors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collect the data for the sections of the questionnaire assigned to them at each facility they visit.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They are responsible for the following tasks: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receive section assignments: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before starting data collection in a facility, the data collectors must receive, on their devices, the questionnaire sections assigned to them by the team leader;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collect data: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they then collect the data for their sections;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send data to team leader: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once data collection for a facility is complete, they transfer their completed questionnaire sections to the team leader;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sync data: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data collectors are also able to synchronize data to the server for backup;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view reports: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this functionality enables each data collector to check that all the questionnaire sections assigned to them are completed.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lvl="0" indent="0">
              <a:buFont typeface="Symbol" panose="05050102010706020507" pitchFamily="18" charset="2"/>
              <a:buNone/>
            </a:pP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39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59599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01015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3769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023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0158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41065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7712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95657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45987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6785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29945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68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675227"/>
                <a:ext cx="8363936" cy="1507547"/>
                <a:chOff x="3029663" y="2891869"/>
                <a:chExt cx="8363936" cy="1507547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891869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2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635745"/>
                  <a:ext cx="8363936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User roles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E6C3DEF-B5E3-2BC2-D70B-9974F0A96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3" y="1056032"/>
            <a:ext cx="955830" cy="955830"/>
          </a:xfrm>
          <a:prstGeom prst="rect">
            <a:avLst/>
          </a:prstGeom>
        </p:spPr>
      </p:pic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Data collector’s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7" name="caption1">
            <a:extLst>
              <a:ext uri="{FF2B5EF4-FFF2-40B4-BE49-F238E27FC236}">
                <a16:creationId xmlns:a16="http://schemas.microsoft.com/office/drawing/2014/main" id="{E20E6884-7694-4336-A64F-8B243F2C4793}"/>
              </a:ext>
            </a:extLst>
          </p:cNvPr>
          <p:cNvSpPr txBox="1"/>
          <p:nvPr/>
        </p:nvSpPr>
        <p:spPr>
          <a:xfrm>
            <a:off x="1998647" y="1298960"/>
            <a:ext cx="939553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collectors can also: </a:t>
            </a:r>
          </a:p>
        </p:txBody>
      </p:sp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50" y="2178739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16337657-A83F-4F45-A126-07F178AFF61B}"/>
              </a:ext>
            </a:extLst>
          </p:cNvPr>
          <p:cNvSpPr txBox="1"/>
          <p:nvPr/>
        </p:nvSpPr>
        <p:spPr>
          <a:xfrm>
            <a:off x="6199795" y="2178740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1">
            <a:extLst>
              <a:ext uri="{FF2B5EF4-FFF2-40B4-BE49-F238E27FC236}">
                <a16:creationId xmlns:a16="http://schemas.microsoft.com/office/drawing/2014/main" id="{498F15EC-51FC-4EE6-8A4B-BB01A42C2E76}"/>
              </a:ext>
            </a:extLst>
          </p:cNvPr>
          <p:cNvSpPr txBox="1"/>
          <p:nvPr/>
        </p:nvSpPr>
        <p:spPr>
          <a:xfrm>
            <a:off x="1338397" y="2932656"/>
            <a:ext cx="47482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the application</a:t>
            </a:r>
          </a:p>
        </p:txBody>
      </p:sp>
      <p:sp>
        <p:nvSpPr>
          <p:cNvPr id="22" name="bulletText2">
            <a:extLst>
              <a:ext uri="{FF2B5EF4-FFF2-40B4-BE49-F238E27FC236}">
                <a16:creationId xmlns:a16="http://schemas.microsoft.com/office/drawing/2014/main" id="{AE9C9E03-EF90-4C6C-A65A-335D07393FB2}"/>
              </a:ext>
            </a:extLst>
          </p:cNvPr>
          <p:cNvSpPr txBox="1"/>
          <p:nvPr/>
        </p:nvSpPr>
        <p:spPr>
          <a:xfrm>
            <a:off x="1366398" y="3556749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 application files from the team leader</a:t>
            </a:r>
          </a:p>
        </p:txBody>
      </p:sp>
      <p:sp>
        <p:nvSpPr>
          <p:cNvPr id="6" name="bulletText3">
            <a:extLst>
              <a:ext uri="{FF2B5EF4-FFF2-40B4-BE49-F238E27FC236}">
                <a16:creationId xmlns:a16="http://schemas.microsoft.com/office/drawing/2014/main" id="{E08CABA1-CD86-37C6-FCCA-803F00BF3E6B}"/>
              </a:ext>
            </a:extLst>
          </p:cNvPr>
          <p:cNvSpPr txBox="1"/>
          <p:nvPr/>
        </p:nvSpPr>
        <p:spPr>
          <a:xfrm>
            <a:off x="1366398" y="4479498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reset device registration when needed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962ED0-6933-428A-8BE0-407292126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74" y="2341095"/>
            <a:ext cx="2827708" cy="4001010"/>
          </a:xfrm>
          <a:prstGeom prst="rect">
            <a:avLst/>
          </a:prstGeom>
        </p:spPr>
      </p:pic>
      <p:pic>
        <p:nvPicPr>
          <p:cNvPr id="34" name="bullet01">
            <a:extLst>
              <a:ext uri="{FF2B5EF4-FFF2-40B4-BE49-F238E27FC236}">
                <a16:creationId xmlns:a16="http://schemas.microsoft.com/office/drawing/2014/main" id="{11037270-9470-4396-B8AF-9A620A970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3" y="3084854"/>
            <a:ext cx="122683" cy="127591"/>
          </a:xfrm>
          <a:prstGeom prst="rect">
            <a:avLst/>
          </a:prstGeom>
        </p:spPr>
      </p:pic>
      <p:pic>
        <p:nvPicPr>
          <p:cNvPr id="35" name="bullet02">
            <a:extLst>
              <a:ext uri="{FF2B5EF4-FFF2-40B4-BE49-F238E27FC236}">
                <a16:creationId xmlns:a16="http://schemas.microsoft.com/office/drawing/2014/main" id="{9C325677-F08A-47D6-A927-FC3B03191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3" y="3709550"/>
            <a:ext cx="117692" cy="122400"/>
          </a:xfrm>
          <a:prstGeom prst="rect">
            <a:avLst/>
          </a:prstGeom>
        </p:spPr>
      </p:pic>
      <p:pic>
        <p:nvPicPr>
          <p:cNvPr id="9" name="bullet03">
            <a:extLst>
              <a:ext uri="{FF2B5EF4-FFF2-40B4-BE49-F238E27FC236}">
                <a16:creationId xmlns:a16="http://schemas.microsoft.com/office/drawing/2014/main" id="{01270688-FA33-0BCA-E0C5-059771A69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3" y="4657901"/>
            <a:ext cx="117692" cy="122400"/>
          </a:xfrm>
          <a:prstGeom prst="rect">
            <a:avLst/>
          </a:prstGeom>
        </p:spPr>
      </p:pic>
      <p:sp>
        <p:nvSpPr>
          <p:cNvPr id="23" name="01 highlight">
            <a:extLst>
              <a:ext uri="{FF2B5EF4-FFF2-40B4-BE49-F238E27FC236}">
                <a16:creationId xmlns:a16="http://schemas.microsoft.com/office/drawing/2014/main" id="{CCCE910B-292F-4BCF-9301-FAC8892B307A}"/>
              </a:ext>
            </a:extLst>
          </p:cNvPr>
          <p:cNvSpPr/>
          <p:nvPr/>
        </p:nvSpPr>
        <p:spPr>
          <a:xfrm>
            <a:off x="7690170" y="4499501"/>
            <a:ext cx="2376000" cy="2808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02 highlight">
            <a:extLst>
              <a:ext uri="{FF2B5EF4-FFF2-40B4-BE49-F238E27FC236}">
                <a16:creationId xmlns:a16="http://schemas.microsoft.com/office/drawing/2014/main" id="{1C0B00BA-6136-46C8-88FC-5F55A46410A7}"/>
              </a:ext>
            </a:extLst>
          </p:cNvPr>
          <p:cNvSpPr/>
          <p:nvPr/>
        </p:nvSpPr>
        <p:spPr>
          <a:xfrm>
            <a:off x="7697473" y="4784192"/>
            <a:ext cx="2392956" cy="2808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03 highlight">
            <a:extLst>
              <a:ext uri="{FF2B5EF4-FFF2-40B4-BE49-F238E27FC236}">
                <a16:creationId xmlns:a16="http://schemas.microsoft.com/office/drawing/2014/main" id="{35499AEA-22C9-40CC-BB65-133DEDE294AB}"/>
              </a:ext>
            </a:extLst>
          </p:cNvPr>
          <p:cNvSpPr/>
          <p:nvPr/>
        </p:nvSpPr>
        <p:spPr>
          <a:xfrm>
            <a:off x="7697473" y="5064992"/>
            <a:ext cx="2376000" cy="2808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097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6" grpId="0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199" y="2731218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2.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199" y="3339513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the data collection process before arrival at the facility.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CD398-94E8-29AB-27A1-9A6E1C477A6B}"/>
              </a:ext>
            </a:extLst>
          </p:cNvPr>
          <p:cNvSpPr txBox="1"/>
          <p:nvPr/>
        </p:nvSpPr>
        <p:spPr>
          <a:xfrm>
            <a:off x="3499199" y="4280207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First, try the practice exercise.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24750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803123" y="3534869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explain key user roles within the HHFA </a:t>
            </a:r>
            <a:r>
              <a:rPr lang="en-GB" sz="2400" dirty="0" err="1"/>
              <a:t>CSPro</a:t>
            </a:r>
            <a:r>
              <a:rPr lang="en-GB" sz="2400" dirty="0"/>
              <a:t> system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695897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User roles within the 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system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4" name="data team text">
            <a:extLst>
              <a:ext uri="{FF2B5EF4-FFF2-40B4-BE49-F238E27FC236}">
                <a16:creationId xmlns:a16="http://schemas.microsoft.com/office/drawing/2014/main" id="{C733ED57-9FE8-4723-BF68-2952C7D99ECA}"/>
              </a:ext>
            </a:extLst>
          </p:cNvPr>
          <p:cNvSpPr txBox="1"/>
          <p:nvPr/>
        </p:nvSpPr>
        <p:spPr>
          <a:xfrm>
            <a:off x="1508303" y="6051898"/>
            <a:ext cx="969364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 team = team leader + data collectors</a:t>
            </a:r>
          </a:p>
        </p:txBody>
      </p:sp>
      <p:sp>
        <p:nvSpPr>
          <p:cNvPr id="9" name="grid1">
            <a:extLst>
              <a:ext uri="{FF2B5EF4-FFF2-40B4-BE49-F238E27FC236}">
                <a16:creationId xmlns:a16="http://schemas.microsoft.com/office/drawing/2014/main" id="{3E55064F-DC81-4AAA-9FD5-6D8BFAD5E416}"/>
              </a:ext>
            </a:extLst>
          </p:cNvPr>
          <p:cNvSpPr txBox="1"/>
          <p:nvPr/>
        </p:nvSpPr>
        <p:spPr>
          <a:xfrm>
            <a:off x="3881093" y="1228837"/>
            <a:ext cx="4429814" cy="805078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6800" rIns="46800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area supervisor</a:t>
            </a:r>
          </a:p>
        </p:txBody>
      </p:sp>
      <p:grpSp>
        <p:nvGrpSpPr>
          <p:cNvPr id="10" name="circle 1">
            <a:extLst>
              <a:ext uri="{FF2B5EF4-FFF2-40B4-BE49-F238E27FC236}">
                <a16:creationId xmlns:a16="http://schemas.microsoft.com/office/drawing/2014/main" id="{920F3DA5-E5BF-4FC6-A26D-7622D3837BAF}"/>
              </a:ext>
            </a:extLst>
          </p:cNvPr>
          <p:cNvGrpSpPr/>
          <p:nvPr/>
        </p:nvGrpSpPr>
        <p:grpSpPr>
          <a:xfrm>
            <a:off x="7476451" y="719695"/>
            <a:ext cx="1757861" cy="1757861"/>
            <a:chOff x="470234" y="1852537"/>
            <a:chExt cx="2295039" cy="2295039"/>
          </a:xfrm>
        </p:grpSpPr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C2873693-F868-4997-9322-E9867EFA43B6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05E567-312F-44D9-A2C0-666E1EE01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15" name="grid1">
            <a:extLst>
              <a:ext uri="{FF2B5EF4-FFF2-40B4-BE49-F238E27FC236}">
                <a16:creationId xmlns:a16="http://schemas.microsoft.com/office/drawing/2014/main" id="{FF78A991-224A-405F-9E16-6D2935029FD1}"/>
              </a:ext>
            </a:extLst>
          </p:cNvPr>
          <p:cNvSpPr txBox="1"/>
          <p:nvPr/>
        </p:nvSpPr>
        <p:spPr>
          <a:xfrm>
            <a:off x="1541485" y="3132666"/>
            <a:ext cx="2273195" cy="805078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468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Team 1</a:t>
            </a:r>
          </a:p>
        </p:txBody>
      </p:sp>
      <p:sp>
        <p:nvSpPr>
          <p:cNvPr id="17" name="grid1">
            <a:extLst>
              <a:ext uri="{FF2B5EF4-FFF2-40B4-BE49-F238E27FC236}">
                <a16:creationId xmlns:a16="http://schemas.microsoft.com/office/drawing/2014/main" id="{8113D3DB-176E-4305-9580-71EE892580EF}"/>
              </a:ext>
            </a:extLst>
          </p:cNvPr>
          <p:cNvSpPr txBox="1"/>
          <p:nvPr/>
        </p:nvSpPr>
        <p:spPr>
          <a:xfrm>
            <a:off x="6339853" y="3132666"/>
            <a:ext cx="2273195" cy="805078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468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Team 2</a:t>
            </a:r>
          </a:p>
        </p:txBody>
      </p:sp>
      <p:sp>
        <p:nvSpPr>
          <p:cNvPr id="22" name="grid1">
            <a:extLst>
              <a:ext uri="{FF2B5EF4-FFF2-40B4-BE49-F238E27FC236}">
                <a16:creationId xmlns:a16="http://schemas.microsoft.com/office/drawing/2014/main" id="{F4EC0B5E-14ED-4A6F-A34C-FAA0D28FE849}"/>
              </a:ext>
            </a:extLst>
          </p:cNvPr>
          <p:cNvSpPr txBox="1"/>
          <p:nvPr/>
        </p:nvSpPr>
        <p:spPr>
          <a:xfrm>
            <a:off x="9631626" y="3132666"/>
            <a:ext cx="2273195" cy="805078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468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Team.. N</a:t>
            </a:r>
          </a:p>
        </p:txBody>
      </p:sp>
      <p:grpSp>
        <p:nvGrpSpPr>
          <p:cNvPr id="5" name="branch 1">
            <a:extLst>
              <a:ext uri="{FF2B5EF4-FFF2-40B4-BE49-F238E27FC236}">
                <a16:creationId xmlns:a16="http://schemas.microsoft.com/office/drawing/2014/main" id="{183C5DE3-130F-4165-9FFF-29261A437B46}"/>
              </a:ext>
            </a:extLst>
          </p:cNvPr>
          <p:cNvGrpSpPr/>
          <p:nvPr/>
        </p:nvGrpSpPr>
        <p:grpSpPr>
          <a:xfrm>
            <a:off x="2485631" y="2033915"/>
            <a:ext cx="8481277" cy="1098752"/>
            <a:chOff x="2485631" y="2756404"/>
            <a:chExt cx="8481277" cy="1098752"/>
          </a:xfrm>
        </p:grpSpPr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CA7B09B8-27BA-4A08-99B5-5786CB638B77}"/>
                </a:ext>
              </a:extLst>
            </p:cNvPr>
            <p:cNvSpPr/>
            <p:nvPr/>
          </p:nvSpPr>
          <p:spPr>
            <a:xfrm rot="16200000" flipH="1">
              <a:off x="2464083" y="3448705"/>
              <a:ext cx="427999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AC2EAB1D-B186-4290-A578-BD238FD38853}"/>
                </a:ext>
              </a:extLst>
            </p:cNvPr>
            <p:cNvSpPr/>
            <p:nvPr/>
          </p:nvSpPr>
          <p:spPr>
            <a:xfrm rot="16200000" flipH="1">
              <a:off x="7282790" y="3433438"/>
              <a:ext cx="427998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F779877B-B3C8-492E-92F6-E9F359CB5E92}"/>
                </a:ext>
              </a:extLst>
            </p:cNvPr>
            <p:cNvSpPr/>
            <p:nvPr/>
          </p:nvSpPr>
          <p:spPr>
            <a:xfrm rot="16200000" flipH="1">
              <a:off x="10560457" y="3443146"/>
              <a:ext cx="427998" cy="384904"/>
            </a:xfrm>
            <a:prstGeom prst="rightArrow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E9B134-BA9D-4FAF-9297-9C0C70812701}"/>
                </a:ext>
              </a:extLst>
            </p:cNvPr>
            <p:cNvSpPr/>
            <p:nvPr/>
          </p:nvSpPr>
          <p:spPr>
            <a:xfrm>
              <a:off x="5864354" y="2756404"/>
              <a:ext cx="190674" cy="655486"/>
            </a:xfrm>
            <a:prstGeom prst="rect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798912-EAA3-4EA6-9D78-DCC43BD202F3}"/>
                </a:ext>
              </a:extLst>
            </p:cNvPr>
            <p:cNvSpPr/>
            <p:nvPr/>
          </p:nvSpPr>
          <p:spPr>
            <a:xfrm rot="5400000">
              <a:off x="6631456" y="-812113"/>
              <a:ext cx="190674" cy="8291989"/>
            </a:xfrm>
            <a:prstGeom prst="rect">
              <a:avLst/>
            </a:prstGeom>
            <a:solidFill>
              <a:srgbClr val="557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DD1B4-659E-4114-84A7-150C01A3C963}"/>
              </a:ext>
            </a:extLst>
          </p:cNvPr>
          <p:cNvGrpSpPr/>
          <p:nvPr/>
        </p:nvGrpSpPr>
        <p:grpSpPr>
          <a:xfrm>
            <a:off x="393719" y="3932168"/>
            <a:ext cx="9387433" cy="1790782"/>
            <a:chOff x="393719" y="3932168"/>
            <a:chExt cx="9387433" cy="1790782"/>
          </a:xfrm>
        </p:grpSpPr>
        <p:sp>
          <p:nvSpPr>
            <p:cNvPr id="23" name="caption1">
              <a:extLst>
                <a:ext uri="{FF2B5EF4-FFF2-40B4-BE49-F238E27FC236}">
                  <a16:creationId xmlns:a16="http://schemas.microsoft.com/office/drawing/2014/main" id="{1566CE8E-E4A9-43A2-888E-B4AE35ED51DB}"/>
                </a:ext>
              </a:extLst>
            </p:cNvPr>
            <p:cNvSpPr txBox="1"/>
            <p:nvPr/>
          </p:nvSpPr>
          <p:spPr>
            <a:xfrm>
              <a:off x="393719" y="5036494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team leader</a:t>
              </a:r>
            </a:p>
          </p:txBody>
        </p:sp>
        <p:grpSp>
          <p:nvGrpSpPr>
            <p:cNvPr id="24" name="team lead 1">
              <a:extLst>
                <a:ext uri="{FF2B5EF4-FFF2-40B4-BE49-F238E27FC236}">
                  <a16:creationId xmlns:a16="http://schemas.microsoft.com/office/drawing/2014/main" id="{FC0E9B1E-C914-4700-94F8-C5694A7B657F}"/>
                </a:ext>
              </a:extLst>
            </p:cNvPr>
            <p:cNvGrpSpPr/>
            <p:nvPr/>
          </p:nvGrpSpPr>
          <p:grpSpPr>
            <a:xfrm>
              <a:off x="643696" y="4338729"/>
              <a:ext cx="994580" cy="994580"/>
              <a:chOff x="470234" y="1852537"/>
              <a:chExt cx="2295039" cy="2295039"/>
            </a:xfrm>
          </p:grpSpPr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25E1264A-55B0-456D-9728-297D815C4BAA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1AD4DA-55BC-4D9A-96BB-B9A3A7E04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sp>
          <p:nvSpPr>
            <p:cNvPr id="27" name="caption2">
              <a:extLst>
                <a:ext uri="{FF2B5EF4-FFF2-40B4-BE49-F238E27FC236}">
                  <a16:creationId xmlns:a16="http://schemas.microsoft.com/office/drawing/2014/main" id="{67534463-5849-46C6-9847-FFDEB308FC5B}"/>
                </a:ext>
              </a:extLst>
            </p:cNvPr>
            <p:cNvSpPr txBox="1"/>
            <p:nvPr/>
          </p:nvSpPr>
          <p:spPr>
            <a:xfrm>
              <a:off x="1930816" y="5036495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data collector</a:t>
              </a:r>
            </a:p>
          </p:txBody>
        </p:sp>
        <p:sp>
          <p:nvSpPr>
            <p:cNvPr id="31" name="caption3">
              <a:extLst>
                <a:ext uri="{FF2B5EF4-FFF2-40B4-BE49-F238E27FC236}">
                  <a16:creationId xmlns:a16="http://schemas.microsoft.com/office/drawing/2014/main" id="{C591AA95-ADB8-4F67-8445-948C1CAF4291}"/>
                </a:ext>
              </a:extLst>
            </p:cNvPr>
            <p:cNvSpPr txBox="1"/>
            <p:nvPr/>
          </p:nvSpPr>
          <p:spPr>
            <a:xfrm>
              <a:off x="3467912" y="5036495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data collector</a:t>
              </a:r>
            </a:p>
          </p:txBody>
        </p:sp>
        <p:grpSp>
          <p:nvGrpSpPr>
            <p:cNvPr id="35" name="data c 1">
              <a:extLst>
                <a:ext uri="{FF2B5EF4-FFF2-40B4-BE49-F238E27FC236}">
                  <a16:creationId xmlns:a16="http://schemas.microsoft.com/office/drawing/2014/main" id="{81A2EDF6-09AC-4E03-B99E-43C1EAA26E9B}"/>
                </a:ext>
              </a:extLst>
            </p:cNvPr>
            <p:cNvGrpSpPr/>
            <p:nvPr/>
          </p:nvGrpSpPr>
          <p:grpSpPr>
            <a:xfrm>
              <a:off x="2180793" y="4338730"/>
              <a:ext cx="994580" cy="994580"/>
              <a:chOff x="470234" y="1852537"/>
              <a:chExt cx="2295039" cy="2295039"/>
            </a:xfrm>
          </p:grpSpPr>
          <p:sp>
            <p:nvSpPr>
              <p:cNvPr id="36" name="circle">
                <a:extLst>
                  <a:ext uri="{FF2B5EF4-FFF2-40B4-BE49-F238E27FC236}">
                    <a16:creationId xmlns:a16="http://schemas.microsoft.com/office/drawing/2014/main" id="{39A65AE3-4162-406B-B0B5-CCFDA3733D8C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37067F8-CBCB-417B-8749-C25527091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grpSp>
          <p:nvGrpSpPr>
            <p:cNvPr id="38" name="data c 2">
              <a:extLst>
                <a:ext uri="{FF2B5EF4-FFF2-40B4-BE49-F238E27FC236}">
                  <a16:creationId xmlns:a16="http://schemas.microsoft.com/office/drawing/2014/main" id="{30AACBF7-60FA-4ED2-811F-3D75C56E762F}"/>
                </a:ext>
              </a:extLst>
            </p:cNvPr>
            <p:cNvGrpSpPr/>
            <p:nvPr/>
          </p:nvGrpSpPr>
          <p:grpSpPr>
            <a:xfrm>
              <a:off x="3717889" y="4338730"/>
              <a:ext cx="994580" cy="994580"/>
              <a:chOff x="470234" y="1852537"/>
              <a:chExt cx="2295039" cy="2295039"/>
            </a:xfrm>
          </p:grpSpPr>
          <p:sp>
            <p:nvSpPr>
              <p:cNvPr id="39" name="circle">
                <a:extLst>
                  <a:ext uri="{FF2B5EF4-FFF2-40B4-BE49-F238E27FC236}">
                    <a16:creationId xmlns:a16="http://schemas.microsoft.com/office/drawing/2014/main" id="{19DAD018-0AEF-4FF3-85CC-A23C29D434DC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F9C4CC1-B4DE-4DC3-B180-2E45963AC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sp>
          <p:nvSpPr>
            <p:cNvPr id="65" name="caption4">
              <a:extLst>
                <a:ext uri="{FF2B5EF4-FFF2-40B4-BE49-F238E27FC236}">
                  <a16:creationId xmlns:a16="http://schemas.microsoft.com/office/drawing/2014/main" id="{1AFC1925-F536-4F52-BC19-95DA57242E5A}"/>
                </a:ext>
              </a:extLst>
            </p:cNvPr>
            <p:cNvSpPr txBox="1"/>
            <p:nvPr/>
          </p:nvSpPr>
          <p:spPr>
            <a:xfrm>
              <a:off x="5212424" y="5036494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team leader</a:t>
              </a:r>
            </a:p>
          </p:txBody>
        </p:sp>
        <p:grpSp>
          <p:nvGrpSpPr>
            <p:cNvPr id="66" name="team lead 2">
              <a:extLst>
                <a:ext uri="{FF2B5EF4-FFF2-40B4-BE49-F238E27FC236}">
                  <a16:creationId xmlns:a16="http://schemas.microsoft.com/office/drawing/2014/main" id="{7788FDE5-A1E6-4762-9DBE-F8068C989430}"/>
                </a:ext>
              </a:extLst>
            </p:cNvPr>
            <p:cNvGrpSpPr/>
            <p:nvPr/>
          </p:nvGrpSpPr>
          <p:grpSpPr>
            <a:xfrm>
              <a:off x="5462401" y="4338729"/>
              <a:ext cx="994580" cy="994580"/>
              <a:chOff x="470234" y="1852537"/>
              <a:chExt cx="2295039" cy="2295039"/>
            </a:xfrm>
          </p:grpSpPr>
          <p:sp>
            <p:nvSpPr>
              <p:cNvPr id="67" name="circle">
                <a:extLst>
                  <a:ext uri="{FF2B5EF4-FFF2-40B4-BE49-F238E27FC236}">
                    <a16:creationId xmlns:a16="http://schemas.microsoft.com/office/drawing/2014/main" id="{90BA41B6-D1CB-4489-AF22-9CB3598D8919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C497C0D-BDA8-4D9A-9BD8-5F615231E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sp>
          <p:nvSpPr>
            <p:cNvPr id="69" name="caption5">
              <a:extLst>
                <a:ext uri="{FF2B5EF4-FFF2-40B4-BE49-F238E27FC236}">
                  <a16:creationId xmlns:a16="http://schemas.microsoft.com/office/drawing/2014/main" id="{A5CB93B1-E06C-4603-A339-B8394DAB84AA}"/>
                </a:ext>
              </a:extLst>
            </p:cNvPr>
            <p:cNvSpPr txBox="1"/>
            <p:nvPr/>
          </p:nvSpPr>
          <p:spPr>
            <a:xfrm>
              <a:off x="6749521" y="5036495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data collector</a:t>
              </a:r>
            </a:p>
          </p:txBody>
        </p:sp>
        <p:sp>
          <p:nvSpPr>
            <p:cNvPr id="70" name="caption6">
              <a:extLst>
                <a:ext uri="{FF2B5EF4-FFF2-40B4-BE49-F238E27FC236}">
                  <a16:creationId xmlns:a16="http://schemas.microsoft.com/office/drawing/2014/main" id="{71BEE9F9-E942-48B2-8328-AAD13AA9544E}"/>
                </a:ext>
              </a:extLst>
            </p:cNvPr>
            <p:cNvSpPr txBox="1"/>
            <p:nvPr/>
          </p:nvSpPr>
          <p:spPr>
            <a:xfrm>
              <a:off x="8286617" y="5036495"/>
              <a:ext cx="1494535" cy="686455"/>
            </a:xfrm>
            <a:prstGeom prst="rect">
              <a:avLst/>
            </a:prstGeom>
            <a:solidFill>
              <a:srgbClr val="98D7CE"/>
            </a:solidFill>
          </p:spPr>
          <p:txBody>
            <a:bodyPr vert="horz" wrap="square" lIns="91440" tIns="288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1600" dirty="0">
                  <a:solidFill>
                    <a:srgbClr val="595959"/>
                  </a:solidFill>
                </a:rPr>
                <a:t>data collector</a:t>
              </a:r>
            </a:p>
          </p:txBody>
        </p:sp>
        <p:grpSp>
          <p:nvGrpSpPr>
            <p:cNvPr id="71" name="data c 3">
              <a:extLst>
                <a:ext uri="{FF2B5EF4-FFF2-40B4-BE49-F238E27FC236}">
                  <a16:creationId xmlns:a16="http://schemas.microsoft.com/office/drawing/2014/main" id="{37B90600-4A6D-4DA9-8565-E8AC1093A366}"/>
                </a:ext>
              </a:extLst>
            </p:cNvPr>
            <p:cNvGrpSpPr/>
            <p:nvPr/>
          </p:nvGrpSpPr>
          <p:grpSpPr>
            <a:xfrm>
              <a:off x="6999498" y="4338730"/>
              <a:ext cx="994580" cy="994580"/>
              <a:chOff x="470234" y="1852537"/>
              <a:chExt cx="2295039" cy="2295039"/>
            </a:xfrm>
          </p:grpSpPr>
          <p:sp>
            <p:nvSpPr>
              <p:cNvPr id="72" name="circle">
                <a:extLst>
                  <a:ext uri="{FF2B5EF4-FFF2-40B4-BE49-F238E27FC236}">
                    <a16:creationId xmlns:a16="http://schemas.microsoft.com/office/drawing/2014/main" id="{1182B4C6-EA42-446B-A843-D0531FB4F54D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F69CCE8F-5AD5-4AA7-A20C-A5C56D521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grpSp>
          <p:nvGrpSpPr>
            <p:cNvPr id="74" name="data c 4">
              <a:extLst>
                <a:ext uri="{FF2B5EF4-FFF2-40B4-BE49-F238E27FC236}">
                  <a16:creationId xmlns:a16="http://schemas.microsoft.com/office/drawing/2014/main" id="{1F70E454-F90D-4374-9DFE-98CA56D289A6}"/>
                </a:ext>
              </a:extLst>
            </p:cNvPr>
            <p:cNvGrpSpPr/>
            <p:nvPr/>
          </p:nvGrpSpPr>
          <p:grpSpPr>
            <a:xfrm>
              <a:off x="8536594" y="4338730"/>
              <a:ext cx="994580" cy="994580"/>
              <a:chOff x="470234" y="1852537"/>
              <a:chExt cx="2295039" cy="2295039"/>
            </a:xfrm>
          </p:grpSpPr>
          <p:sp>
            <p:nvSpPr>
              <p:cNvPr id="75" name="circle">
                <a:extLst>
                  <a:ext uri="{FF2B5EF4-FFF2-40B4-BE49-F238E27FC236}">
                    <a16:creationId xmlns:a16="http://schemas.microsoft.com/office/drawing/2014/main" id="{8925A4A2-EA23-45A4-990F-06D480884B18}"/>
                  </a:ext>
                </a:extLst>
              </p:cNvPr>
              <p:cNvSpPr/>
              <p:nvPr/>
            </p:nvSpPr>
            <p:spPr>
              <a:xfrm>
                <a:off x="470234" y="1852537"/>
                <a:ext cx="2295039" cy="2295039"/>
              </a:xfrm>
              <a:prstGeom prst="ellipse">
                <a:avLst/>
              </a:prstGeom>
              <a:solidFill>
                <a:srgbClr val="CBEB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B3251DB-E334-4E9D-B1D4-4F79AC5F8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570" y="2002873"/>
                <a:ext cx="1994366" cy="1994366"/>
              </a:xfrm>
              <a:prstGeom prst="rect">
                <a:avLst/>
              </a:prstGeom>
            </p:spPr>
          </p:pic>
        </p:grpSp>
        <p:grpSp>
          <p:nvGrpSpPr>
            <p:cNvPr id="8" name="branch team1">
              <a:extLst>
                <a:ext uri="{FF2B5EF4-FFF2-40B4-BE49-F238E27FC236}">
                  <a16:creationId xmlns:a16="http://schemas.microsoft.com/office/drawing/2014/main" id="{C4A1D4EF-FA7B-44E0-9BB7-522F7DB875C6}"/>
                </a:ext>
              </a:extLst>
            </p:cNvPr>
            <p:cNvGrpSpPr/>
            <p:nvPr/>
          </p:nvGrpSpPr>
          <p:grpSpPr>
            <a:xfrm>
              <a:off x="1010712" y="3937638"/>
              <a:ext cx="3329359" cy="401091"/>
              <a:chOff x="1010712" y="4660127"/>
              <a:chExt cx="3329359" cy="401091"/>
            </a:xfrm>
          </p:grpSpPr>
          <p:sp>
            <p:nvSpPr>
              <p:cNvPr id="84" name="Arrow: Right 83">
                <a:extLst>
                  <a:ext uri="{FF2B5EF4-FFF2-40B4-BE49-F238E27FC236}">
                    <a16:creationId xmlns:a16="http://schemas.microsoft.com/office/drawing/2014/main" id="{DC38A153-D61B-45DE-8BDB-3847613C24AE}"/>
                  </a:ext>
                </a:extLst>
              </p:cNvPr>
              <p:cNvSpPr/>
              <p:nvPr/>
            </p:nvSpPr>
            <p:spPr>
              <a:xfrm rot="16200000" flipH="1">
                <a:off x="2539207" y="4791981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Arrow: Right 80">
                <a:extLst>
                  <a:ext uri="{FF2B5EF4-FFF2-40B4-BE49-F238E27FC236}">
                    <a16:creationId xmlns:a16="http://schemas.microsoft.com/office/drawing/2014/main" id="{259D929F-EE3A-4047-97A9-CAF65398415B}"/>
                  </a:ext>
                </a:extLst>
              </p:cNvPr>
              <p:cNvSpPr/>
              <p:nvPr/>
            </p:nvSpPr>
            <p:spPr>
              <a:xfrm rot="16200000" flipH="1">
                <a:off x="996729" y="4797450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67DA5D8-DAD5-4ECA-9272-A35938CAB417}"/>
                  </a:ext>
                </a:extLst>
              </p:cNvPr>
              <p:cNvSpPr/>
              <p:nvPr/>
            </p:nvSpPr>
            <p:spPr>
              <a:xfrm>
                <a:off x="2616212" y="4660127"/>
                <a:ext cx="123739" cy="214186"/>
              </a:xfrm>
              <a:prstGeom prst="rect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8E3BA61-7B2A-470C-8D51-F9952E083B42}"/>
                  </a:ext>
                </a:extLst>
              </p:cNvPr>
              <p:cNvSpPr/>
              <p:nvPr/>
            </p:nvSpPr>
            <p:spPr>
              <a:xfrm rot="5400000">
                <a:off x="2613464" y="3208674"/>
                <a:ext cx="123739" cy="3207543"/>
              </a:xfrm>
              <a:prstGeom prst="rect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Arrow: Right 84">
                <a:extLst>
                  <a:ext uri="{FF2B5EF4-FFF2-40B4-BE49-F238E27FC236}">
                    <a16:creationId xmlns:a16="http://schemas.microsoft.com/office/drawing/2014/main" id="{3F95D994-B6E2-44B1-999D-5E520DD80AF6}"/>
                  </a:ext>
                </a:extLst>
              </p:cNvPr>
              <p:cNvSpPr/>
              <p:nvPr/>
            </p:nvSpPr>
            <p:spPr>
              <a:xfrm rot="16200000" flipH="1">
                <a:off x="4076303" y="4791980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1" name="branch team2">
              <a:extLst>
                <a:ext uri="{FF2B5EF4-FFF2-40B4-BE49-F238E27FC236}">
                  <a16:creationId xmlns:a16="http://schemas.microsoft.com/office/drawing/2014/main" id="{300000F2-4BC2-47C4-B8EC-1F50B0AB1CC1}"/>
                </a:ext>
              </a:extLst>
            </p:cNvPr>
            <p:cNvGrpSpPr/>
            <p:nvPr/>
          </p:nvGrpSpPr>
          <p:grpSpPr>
            <a:xfrm>
              <a:off x="5832108" y="3932168"/>
              <a:ext cx="3329359" cy="401091"/>
              <a:chOff x="1010712" y="4660127"/>
              <a:chExt cx="3329359" cy="401091"/>
            </a:xfrm>
          </p:grpSpPr>
          <p:sp>
            <p:nvSpPr>
              <p:cNvPr id="92" name="Arrow: Right 91">
                <a:extLst>
                  <a:ext uri="{FF2B5EF4-FFF2-40B4-BE49-F238E27FC236}">
                    <a16:creationId xmlns:a16="http://schemas.microsoft.com/office/drawing/2014/main" id="{4F86CBCD-769F-4231-B7FB-02C430AC696C}"/>
                  </a:ext>
                </a:extLst>
              </p:cNvPr>
              <p:cNvSpPr/>
              <p:nvPr/>
            </p:nvSpPr>
            <p:spPr>
              <a:xfrm rot="16200000" flipH="1">
                <a:off x="2539207" y="4791981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Arrow: Right 92">
                <a:extLst>
                  <a:ext uri="{FF2B5EF4-FFF2-40B4-BE49-F238E27FC236}">
                    <a16:creationId xmlns:a16="http://schemas.microsoft.com/office/drawing/2014/main" id="{CBB02F60-587E-4F31-B95C-CBE17EFF6313}"/>
                  </a:ext>
                </a:extLst>
              </p:cNvPr>
              <p:cNvSpPr/>
              <p:nvPr/>
            </p:nvSpPr>
            <p:spPr>
              <a:xfrm rot="16200000" flipH="1">
                <a:off x="996729" y="4797450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68E29AB-66FD-4E8E-918F-76F14B08E6E5}"/>
                  </a:ext>
                </a:extLst>
              </p:cNvPr>
              <p:cNvSpPr/>
              <p:nvPr/>
            </p:nvSpPr>
            <p:spPr>
              <a:xfrm>
                <a:off x="2616212" y="4660127"/>
                <a:ext cx="123739" cy="214186"/>
              </a:xfrm>
              <a:prstGeom prst="rect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FFD79BA-42D9-4602-AF33-4EAE956CC809}"/>
                  </a:ext>
                </a:extLst>
              </p:cNvPr>
              <p:cNvSpPr/>
              <p:nvPr/>
            </p:nvSpPr>
            <p:spPr>
              <a:xfrm rot="5400000">
                <a:off x="2613464" y="3208674"/>
                <a:ext cx="123739" cy="3207543"/>
              </a:xfrm>
              <a:prstGeom prst="rect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Arrow: Right 95">
                <a:extLst>
                  <a:ext uri="{FF2B5EF4-FFF2-40B4-BE49-F238E27FC236}">
                    <a16:creationId xmlns:a16="http://schemas.microsoft.com/office/drawing/2014/main" id="{B30FEE64-93B5-4484-AB9A-5AA4879BB35D}"/>
                  </a:ext>
                </a:extLst>
              </p:cNvPr>
              <p:cNvSpPr/>
              <p:nvPr/>
            </p:nvSpPr>
            <p:spPr>
              <a:xfrm rot="16200000" flipH="1">
                <a:off x="4076303" y="4791980"/>
                <a:ext cx="277751" cy="249785"/>
              </a:xfrm>
              <a:prstGeom prst="rightArrow">
                <a:avLst/>
              </a:prstGeom>
              <a:solidFill>
                <a:srgbClr val="557D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52507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5" grpId="0" animBg="1"/>
      <p:bldP spid="17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>
            <a:extLst>
              <a:ext uri="{FF2B5EF4-FFF2-40B4-BE49-F238E27FC236}">
                <a16:creationId xmlns:a16="http://schemas.microsoft.com/office/drawing/2014/main" id="{A86A6010-AC77-98ED-821E-A42D8A7A5CE4}"/>
              </a:ext>
            </a:extLst>
          </p:cNvPr>
          <p:cNvSpPr txBox="1"/>
          <p:nvPr/>
        </p:nvSpPr>
        <p:spPr>
          <a:xfrm>
            <a:off x="4919160" y="2975932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team leader </a:t>
            </a:r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1099515"/>
            <a:chOff x="-1235" y="-815"/>
            <a:chExt cx="11977335" cy="1099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User roles within the 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system</a:t>
              </a:r>
            </a:p>
            <a:p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6" name="TextBox 52">
            <a:extLst>
              <a:ext uri="{FF2B5EF4-FFF2-40B4-BE49-F238E27FC236}">
                <a16:creationId xmlns:a16="http://schemas.microsoft.com/office/drawing/2014/main" id="{1A5EEF77-B848-0AB6-BC37-742342FF1C6B}"/>
              </a:ext>
            </a:extLst>
          </p:cNvPr>
          <p:cNvSpPr txBox="1"/>
          <p:nvPr/>
        </p:nvSpPr>
        <p:spPr>
          <a:xfrm>
            <a:off x="7814819" y="2975932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collector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2CA0363F-E9D8-4769-E716-3FA757BC0DC5}"/>
              </a:ext>
            </a:extLst>
          </p:cNvPr>
          <p:cNvSpPr txBox="1"/>
          <p:nvPr/>
        </p:nvSpPr>
        <p:spPr>
          <a:xfrm>
            <a:off x="2021813" y="2988100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area supervisor</a:t>
            </a:r>
          </a:p>
        </p:txBody>
      </p:sp>
      <p:sp>
        <p:nvSpPr>
          <p:cNvPr id="2" name="Sentence stem">
            <a:extLst>
              <a:ext uri="{FF2B5EF4-FFF2-40B4-BE49-F238E27FC236}">
                <a16:creationId xmlns:a16="http://schemas.microsoft.com/office/drawing/2014/main" id="{6B184EB5-B241-EC0E-9B40-7776DD2CCAE7}"/>
              </a:ext>
            </a:extLst>
          </p:cNvPr>
          <p:cNvSpPr txBox="1"/>
          <p:nvPr/>
        </p:nvSpPr>
        <p:spPr>
          <a:xfrm>
            <a:off x="734150" y="806575"/>
            <a:ext cx="66735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roles:</a:t>
            </a:r>
          </a:p>
        </p:txBody>
      </p:sp>
      <p:grpSp>
        <p:nvGrpSpPr>
          <p:cNvPr id="22" name="circle 1">
            <a:extLst>
              <a:ext uri="{FF2B5EF4-FFF2-40B4-BE49-F238E27FC236}">
                <a16:creationId xmlns:a16="http://schemas.microsoft.com/office/drawing/2014/main" id="{0A4E2665-3271-43C0-A948-F483C9285570}"/>
              </a:ext>
            </a:extLst>
          </p:cNvPr>
          <p:cNvGrpSpPr/>
          <p:nvPr/>
        </p:nvGrpSpPr>
        <p:grpSpPr>
          <a:xfrm>
            <a:off x="2081642" y="1182920"/>
            <a:ext cx="2579685" cy="2579685"/>
            <a:chOff x="470234" y="1852537"/>
            <a:chExt cx="2295039" cy="2295039"/>
          </a:xfrm>
        </p:grpSpPr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2353EF6B-3FFB-4E84-B28D-F2356C03E9E3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64049D-509B-404B-99FA-499F9EA98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grpSp>
        <p:nvGrpSpPr>
          <p:cNvPr id="25" name="circle 1">
            <a:extLst>
              <a:ext uri="{FF2B5EF4-FFF2-40B4-BE49-F238E27FC236}">
                <a16:creationId xmlns:a16="http://schemas.microsoft.com/office/drawing/2014/main" id="{1646E913-23C4-410A-A0E1-058CF1305A64}"/>
              </a:ext>
            </a:extLst>
          </p:cNvPr>
          <p:cNvGrpSpPr/>
          <p:nvPr/>
        </p:nvGrpSpPr>
        <p:grpSpPr>
          <a:xfrm>
            <a:off x="4978989" y="1182920"/>
            <a:ext cx="2579685" cy="2579685"/>
            <a:chOff x="470234" y="1852537"/>
            <a:chExt cx="2295039" cy="2295039"/>
          </a:xfrm>
        </p:grpSpPr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61F1CA33-D7C6-4BE7-89D7-68DD1EFE6FE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92A80A2-0DCB-4C99-80EB-556066D2E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grpSp>
        <p:nvGrpSpPr>
          <p:cNvPr id="31" name="circle 1">
            <a:extLst>
              <a:ext uri="{FF2B5EF4-FFF2-40B4-BE49-F238E27FC236}">
                <a16:creationId xmlns:a16="http://schemas.microsoft.com/office/drawing/2014/main" id="{805059D4-D4DB-49BA-A54C-EA48EF672751}"/>
              </a:ext>
            </a:extLst>
          </p:cNvPr>
          <p:cNvGrpSpPr/>
          <p:nvPr/>
        </p:nvGrpSpPr>
        <p:grpSpPr>
          <a:xfrm>
            <a:off x="7874648" y="1182919"/>
            <a:ext cx="2579685" cy="2579685"/>
            <a:chOff x="470234" y="1852537"/>
            <a:chExt cx="2295039" cy="2295039"/>
          </a:xfrm>
        </p:grpSpPr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DB0841EF-1FA8-431A-9884-FD7F532A357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92689C-F2F0-424A-AC8B-BEBC5AA6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36" name="grid1">
            <a:extLst>
              <a:ext uri="{FF2B5EF4-FFF2-40B4-BE49-F238E27FC236}">
                <a16:creationId xmlns:a16="http://schemas.microsoft.com/office/drawing/2014/main" id="{B465E085-7C80-48D7-9655-F92B9596C385}"/>
              </a:ext>
            </a:extLst>
          </p:cNvPr>
          <p:cNvSpPr txBox="1"/>
          <p:nvPr/>
        </p:nvSpPr>
        <p:spPr>
          <a:xfrm>
            <a:off x="1994844" y="4815914"/>
            <a:ext cx="8519318" cy="164982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Sentence stem">
            <a:extLst>
              <a:ext uri="{FF2B5EF4-FFF2-40B4-BE49-F238E27FC236}">
                <a16:creationId xmlns:a16="http://schemas.microsoft.com/office/drawing/2014/main" id="{979AC06A-CC95-41AB-AC2A-B00B830A6D5B}"/>
              </a:ext>
            </a:extLst>
          </p:cNvPr>
          <p:cNvSpPr txBox="1"/>
          <p:nvPr/>
        </p:nvSpPr>
        <p:spPr>
          <a:xfrm>
            <a:off x="2849014" y="5015819"/>
            <a:ext cx="66735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role has a set of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functionalities</a:t>
            </a:r>
          </a:p>
        </p:txBody>
      </p:sp>
      <p:sp>
        <p:nvSpPr>
          <p:cNvPr id="30" name="Sentence stem">
            <a:extLst>
              <a:ext uri="{FF2B5EF4-FFF2-40B4-BE49-F238E27FC236}">
                <a16:creationId xmlns:a16="http://schemas.microsoft.com/office/drawing/2014/main" id="{A647AB80-F3B5-4ABF-AFB4-C60742ADB339}"/>
              </a:ext>
            </a:extLst>
          </p:cNvPr>
          <p:cNvSpPr txBox="1"/>
          <p:nvPr/>
        </p:nvSpPr>
        <p:spPr>
          <a:xfrm>
            <a:off x="2849014" y="5595150"/>
            <a:ext cx="7176692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staff code used to log into HHFA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determines the functionalities available to the user</a:t>
            </a:r>
          </a:p>
        </p:txBody>
      </p:sp>
      <p:pic>
        <p:nvPicPr>
          <p:cNvPr id="33" name="bullet02">
            <a:extLst>
              <a:ext uri="{FF2B5EF4-FFF2-40B4-BE49-F238E27FC236}">
                <a16:creationId xmlns:a16="http://schemas.microsoft.com/office/drawing/2014/main" id="{890C4378-B53F-4D57-94A3-5889FFC1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2" y="5168620"/>
            <a:ext cx="117692" cy="122400"/>
          </a:xfrm>
          <a:prstGeom prst="rect">
            <a:avLst/>
          </a:prstGeom>
        </p:spPr>
      </p:pic>
      <p:pic>
        <p:nvPicPr>
          <p:cNvPr id="35" name="bullet02">
            <a:extLst>
              <a:ext uri="{FF2B5EF4-FFF2-40B4-BE49-F238E27FC236}">
                <a16:creationId xmlns:a16="http://schemas.microsoft.com/office/drawing/2014/main" id="{75507204-72E7-4083-9A42-DC5241B13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15" y="5742688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832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" grpId="0"/>
      <p:bldP spid="36" grpId="0" animBg="1"/>
      <p:bldP spid="1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id2">
            <a:extLst>
              <a:ext uri="{FF2B5EF4-FFF2-40B4-BE49-F238E27FC236}">
                <a16:creationId xmlns:a16="http://schemas.microsoft.com/office/drawing/2014/main" id="{894E5824-295E-B04A-4E33-BEE5833FCB04}"/>
              </a:ext>
            </a:extLst>
          </p:cNvPr>
          <p:cNvSpPr txBox="1"/>
          <p:nvPr/>
        </p:nvSpPr>
        <p:spPr>
          <a:xfrm>
            <a:off x="6199795" y="2177998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Area supervisor’s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5600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aption1">
            <a:extLst>
              <a:ext uri="{FF2B5EF4-FFF2-40B4-BE49-F238E27FC236}">
                <a16:creationId xmlns:a16="http://schemas.microsoft.com/office/drawing/2014/main" id="{E20E6884-7694-4336-A64F-8B243F2C4793}"/>
              </a:ext>
            </a:extLst>
          </p:cNvPr>
          <p:cNvSpPr txBox="1"/>
          <p:nvPr/>
        </p:nvSpPr>
        <p:spPr>
          <a:xfrm>
            <a:off x="2062311" y="1314000"/>
            <a:ext cx="726704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 1: Validate data collectors’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B4E530-6089-46FF-8CE2-EF4BD870F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6" y="1065600"/>
            <a:ext cx="931109" cy="931109"/>
          </a:xfrm>
          <a:prstGeom prst="rect">
            <a:avLst/>
          </a:prstGeom>
        </p:spPr>
      </p:pic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50" y="2177998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11C8E-ED67-49BE-AE53-1987FBEC4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40" y="2389290"/>
            <a:ext cx="3243582" cy="3930590"/>
          </a:xfrm>
          <a:prstGeom prst="rect">
            <a:avLst/>
          </a:prstGeom>
        </p:spPr>
      </p:pic>
      <p:sp>
        <p:nvSpPr>
          <p:cNvPr id="29" name="01 highlight">
            <a:extLst>
              <a:ext uri="{FF2B5EF4-FFF2-40B4-BE49-F238E27FC236}">
                <a16:creationId xmlns:a16="http://schemas.microsoft.com/office/drawing/2014/main" id="{17052F98-9707-43E5-BD52-A7FDC8FD7404}"/>
              </a:ext>
            </a:extLst>
          </p:cNvPr>
          <p:cNvSpPr/>
          <p:nvPr/>
        </p:nvSpPr>
        <p:spPr>
          <a:xfrm>
            <a:off x="7717295" y="3204131"/>
            <a:ext cx="2612208" cy="26332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02 highlight">
            <a:extLst>
              <a:ext uri="{FF2B5EF4-FFF2-40B4-BE49-F238E27FC236}">
                <a16:creationId xmlns:a16="http://schemas.microsoft.com/office/drawing/2014/main" id="{B5F8C60A-A9A5-4FCC-9BA5-8C8773E01A1F}"/>
              </a:ext>
            </a:extLst>
          </p:cNvPr>
          <p:cNvSpPr/>
          <p:nvPr/>
        </p:nvSpPr>
        <p:spPr>
          <a:xfrm>
            <a:off x="7717298" y="3469503"/>
            <a:ext cx="2612205" cy="2761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03 highlight">
            <a:extLst>
              <a:ext uri="{FF2B5EF4-FFF2-40B4-BE49-F238E27FC236}">
                <a16:creationId xmlns:a16="http://schemas.microsoft.com/office/drawing/2014/main" id="{53ED67C7-9CAC-4708-B256-98805F09242B}"/>
              </a:ext>
            </a:extLst>
          </p:cNvPr>
          <p:cNvSpPr/>
          <p:nvPr/>
        </p:nvSpPr>
        <p:spPr>
          <a:xfrm>
            <a:off x="7717299" y="3746558"/>
            <a:ext cx="2612204" cy="27612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bulletText3">
            <a:extLst>
              <a:ext uri="{FF2B5EF4-FFF2-40B4-BE49-F238E27FC236}">
                <a16:creationId xmlns:a16="http://schemas.microsoft.com/office/drawing/2014/main" id="{AA25A881-2C39-4F6F-A6DD-51F13172F3DA}"/>
              </a:ext>
            </a:extLst>
          </p:cNvPr>
          <p:cNvSpPr txBox="1"/>
          <p:nvPr/>
        </p:nvSpPr>
        <p:spPr>
          <a:xfrm>
            <a:off x="1346467" y="3122799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facility sections for validation</a:t>
            </a:r>
          </a:p>
        </p:txBody>
      </p:sp>
      <p:pic>
        <p:nvPicPr>
          <p:cNvPr id="32" name="bullet03">
            <a:extLst>
              <a:ext uri="{FF2B5EF4-FFF2-40B4-BE49-F238E27FC236}">
                <a16:creationId xmlns:a16="http://schemas.microsoft.com/office/drawing/2014/main" id="{7B09D68C-CA31-4C05-84EB-136180074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3277489"/>
            <a:ext cx="117692" cy="122400"/>
          </a:xfrm>
          <a:prstGeom prst="rect">
            <a:avLst/>
          </a:prstGeom>
        </p:spPr>
      </p:pic>
      <p:sp>
        <p:nvSpPr>
          <p:cNvPr id="33" name="bulletText5">
            <a:extLst>
              <a:ext uri="{FF2B5EF4-FFF2-40B4-BE49-F238E27FC236}">
                <a16:creationId xmlns:a16="http://schemas.microsoft.com/office/drawing/2014/main" id="{C7BE2B6A-2FCB-4B28-B860-FFC40AF002EE}"/>
              </a:ext>
            </a:extLst>
          </p:cNvPr>
          <p:cNvSpPr txBox="1"/>
          <p:nvPr/>
        </p:nvSpPr>
        <p:spPr>
          <a:xfrm>
            <a:off x="1363020" y="4732978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sync validated data</a:t>
            </a:r>
          </a:p>
        </p:txBody>
      </p:sp>
      <p:sp>
        <p:nvSpPr>
          <p:cNvPr id="36" name="bulletText4">
            <a:extLst>
              <a:ext uri="{FF2B5EF4-FFF2-40B4-BE49-F238E27FC236}">
                <a16:creationId xmlns:a16="http://schemas.microsoft.com/office/drawing/2014/main" id="{49868DDD-A9D3-44F0-919A-DA9C6E24ABC7}"/>
              </a:ext>
            </a:extLst>
          </p:cNvPr>
          <p:cNvSpPr txBox="1"/>
          <p:nvPr/>
        </p:nvSpPr>
        <p:spPr>
          <a:xfrm>
            <a:off x="1366346" y="410786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validate facility data</a:t>
            </a:r>
          </a:p>
        </p:txBody>
      </p:sp>
      <p:pic>
        <p:nvPicPr>
          <p:cNvPr id="34" name="bullet04">
            <a:extLst>
              <a:ext uri="{FF2B5EF4-FFF2-40B4-BE49-F238E27FC236}">
                <a16:creationId xmlns:a16="http://schemas.microsoft.com/office/drawing/2014/main" id="{A6372B92-D25D-4B6D-B67A-B06AD06AD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9" y="4260662"/>
            <a:ext cx="117692" cy="122400"/>
          </a:xfrm>
          <a:prstGeom prst="rect">
            <a:avLst/>
          </a:prstGeom>
        </p:spPr>
      </p:pic>
      <p:pic>
        <p:nvPicPr>
          <p:cNvPr id="35" name="bullet05">
            <a:extLst>
              <a:ext uri="{FF2B5EF4-FFF2-40B4-BE49-F238E27FC236}">
                <a16:creationId xmlns:a16="http://schemas.microsoft.com/office/drawing/2014/main" id="{C3979C33-08C7-4ED4-A4A2-B3D280760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3" y="488389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71430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9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28" grpId="0"/>
      <p:bldP spid="33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852E5-2397-F39D-9682-5EDE477E0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6" y="1055676"/>
            <a:ext cx="931109" cy="931109"/>
          </a:xfrm>
          <a:prstGeom prst="rect">
            <a:avLst/>
          </a:prstGeom>
        </p:spPr>
      </p:pic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Area supervisor’s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aption1">
            <a:extLst>
              <a:ext uri="{FF2B5EF4-FFF2-40B4-BE49-F238E27FC236}">
                <a16:creationId xmlns:a16="http://schemas.microsoft.com/office/drawing/2014/main" id="{E20E6884-7694-4336-A64F-8B243F2C4793}"/>
              </a:ext>
            </a:extLst>
          </p:cNvPr>
          <p:cNvSpPr txBox="1"/>
          <p:nvPr/>
        </p:nvSpPr>
        <p:spPr>
          <a:xfrm>
            <a:off x="2062311" y="1315452"/>
            <a:ext cx="905877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Responsibility 2: Track progress versus survey completion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B4E530-6089-46FF-8CE2-EF4BD870F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6" y="1066650"/>
            <a:ext cx="931109" cy="931109"/>
          </a:xfrm>
          <a:prstGeom prst="rect">
            <a:avLst/>
          </a:prstGeom>
        </p:spPr>
      </p:pic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50" y="2178739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16337657-A83F-4F45-A126-07F178AFF61B}"/>
              </a:ext>
            </a:extLst>
          </p:cNvPr>
          <p:cNvSpPr txBox="1"/>
          <p:nvPr/>
        </p:nvSpPr>
        <p:spPr>
          <a:xfrm>
            <a:off x="6199795" y="2178740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2">
            <a:extLst>
              <a:ext uri="{FF2B5EF4-FFF2-40B4-BE49-F238E27FC236}">
                <a16:creationId xmlns:a16="http://schemas.microsoft.com/office/drawing/2014/main" id="{498F15EC-51FC-4EE6-8A4B-BB01A42C2E76}"/>
              </a:ext>
            </a:extLst>
          </p:cNvPr>
          <p:cNvSpPr txBox="1"/>
          <p:nvPr/>
        </p:nvSpPr>
        <p:spPr>
          <a:xfrm>
            <a:off x="1350382" y="290554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data</a:t>
            </a:r>
          </a:p>
        </p:txBody>
      </p:sp>
      <p:sp>
        <p:nvSpPr>
          <p:cNvPr id="22" name="bulletText3">
            <a:extLst>
              <a:ext uri="{FF2B5EF4-FFF2-40B4-BE49-F238E27FC236}">
                <a16:creationId xmlns:a16="http://schemas.microsoft.com/office/drawing/2014/main" id="{AE9C9E03-EF90-4C6C-A65A-335D07393FB2}"/>
              </a:ext>
            </a:extLst>
          </p:cNvPr>
          <p:cNvSpPr txBox="1"/>
          <p:nvPr/>
        </p:nvSpPr>
        <p:spPr>
          <a:xfrm>
            <a:off x="1350879" y="3590708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reports</a:t>
            </a:r>
          </a:p>
        </p:txBody>
      </p:sp>
      <p:pic>
        <p:nvPicPr>
          <p:cNvPr id="24" name="bullet02">
            <a:extLst>
              <a:ext uri="{FF2B5EF4-FFF2-40B4-BE49-F238E27FC236}">
                <a16:creationId xmlns:a16="http://schemas.microsoft.com/office/drawing/2014/main" id="{19444835-E983-45AA-8E22-4D98A5ABA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5" y="3069512"/>
            <a:ext cx="117692" cy="122400"/>
          </a:xfrm>
          <a:prstGeom prst="rect">
            <a:avLst/>
          </a:prstGeom>
        </p:spPr>
      </p:pic>
      <p:pic>
        <p:nvPicPr>
          <p:cNvPr id="25" name="bullet03">
            <a:extLst>
              <a:ext uri="{FF2B5EF4-FFF2-40B4-BE49-F238E27FC236}">
                <a16:creationId xmlns:a16="http://schemas.microsoft.com/office/drawing/2014/main" id="{16EB21A0-EBA1-4B0C-B8C8-2FEDE5F81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85" y="3745398"/>
            <a:ext cx="117692" cy="122400"/>
          </a:xfrm>
          <a:prstGeom prst="rect">
            <a:avLst/>
          </a:prstGeom>
        </p:spPr>
      </p:pic>
      <p:sp>
        <p:nvSpPr>
          <p:cNvPr id="29" name="bulletText5">
            <a:extLst>
              <a:ext uri="{FF2B5EF4-FFF2-40B4-BE49-F238E27FC236}">
                <a16:creationId xmlns:a16="http://schemas.microsoft.com/office/drawing/2014/main" id="{5D5F3E22-C2F4-4FE4-AD8B-C24438A7A1ED}"/>
              </a:ext>
            </a:extLst>
          </p:cNvPr>
          <p:cNvSpPr txBox="1"/>
          <p:nvPr/>
        </p:nvSpPr>
        <p:spPr>
          <a:xfrm>
            <a:off x="1367432" y="5030949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reset the device registration,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needed</a:t>
            </a:r>
          </a:p>
        </p:txBody>
      </p:sp>
      <p:pic>
        <p:nvPicPr>
          <p:cNvPr id="33" name="bullet04">
            <a:extLst>
              <a:ext uri="{FF2B5EF4-FFF2-40B4-BE49-F238E27FC236}">
                <a16:creationId xmlns:a16="http://schemas.microsoft.com/office/drawing/2014/main" id="{147B42FB-AD8C-486D-B0C1-79226E911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1" y="4537781"/>
            <a:ext cx="117692" cy="122400"/>
          </a:xfrm>
          <a:prstGeom prst="rect">
            <a:avLst/>
          </a:prstGeom>
        </p:spPr>
      </p:pic>
      <p:pic>
        <p:nvPicPr>
          <p:cNvPr id="34" name="bullet05">
            <a:extLst>
              <a:ext uri="{FF2B5EF4-FFF2-40B4-BE49-F238E27FC236}">
                <a16:creationId xmlns:a16="http://schemas.microsoft.com/office/drawing/2014/main" id="{B7037229-C6FB-4B43-81F7-CB8904092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5" y="5181861"/>
            <a:ext cx="117692" cy="122400"/>
          </a:xfrm>
          <a:prstGeom prst="rect">
            <a:avLst/>
          </a:prstGeom>
        </p:spPr>
      </p:pic>
      <p:sp>
        <p:nvSpPr>
          <p:cNvPr id="5" name="bulletText4">
            <a:extLst>
              <a:ext uri="{FF2B5EF4-FFF2-40B4-BE49-F238E27FC236}">
                <a16:creationId xmlns:a16="http://schemas.microsoft.com/office/drawing/2014/main" id="{48C7D338-A958-8B67-F906-2C5E5F6B48E3}"/>
              </a:ext>
            </a:extLst>
          </p:cNvPr>
          <p:cNvSpPr txBox="1"/>
          <p:nvPr/>
        </p:nvSpPr>
        <p:spPr>
          <a:xfrm>
            <a:off x="1370758" y="438498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the application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9F8768-8C0F-4D87-800B-8B3E47728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200" y="2390400"/>
            <a:ext cx="3244085" cy="3931200"/>
          </a:xfrm>
          <a:prstGeom prst="rect">
            <a:avLst/>
          </a:prstGeom>
        </p:spPr>
      </p:pic>
      <p:sp>
        <p:nvSpPr>
          <p:cNvPr id="26" name="mod highlight 01">
            <a:extLst>
              <a:ext uri="{FF2B5EF4-FFF2-40B4-BE49-F238E27FC236}">
                <a16:creationId xmlns:a16="http://schemas.microsoft.com/office/drawing/2014/main" id="{7802D500-1705-4A1F-B32B-3E51E9BB5A32}"/>
              </a:ext>
            </a:extLst>
          </p:cNvPr>
          <p:cNvSpPr/>
          <p:nvPr/>
        </p:nvSpPr>
        <p:spPr>
          <a:xfrm>
            <a:off x="7724354" y="4027351"/>
            <a:ext cx="2604369" cy="26506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od highlight 02">
            <a:extLst>
              <a:ext uri="{FF2B5EF4-FFF2-40B4-BE49-F238E27FC236}">
                <a16:creationId xmlns:a16="http://schemas.microsoft.com/office/drawing/2014/main" id="{32805195-35E2-40E1-9035-1AF2F7D8F191}"/>
              </a:ext>
            </a:extLst>
          </p:cNvPr>
          <p:cNvSpPr/>
          <p:nvPr/>
        </p:nvSpPr>
        <p:spPr>
          <a:xfrm>
            <a:off x="7724351" y="4298443"/>
            <a:ext cx="2604372" cy="27326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mod highlight 03">
            <a:extLst>
              <a:ext uri="{FF2B5EF4-FFF2-40B4-BE49-F238E27FC236}">
                <a16:creationId xmlns:a16="http://schemas.microsoft.com/office/drawing/2014/main" id="{800FB48E-1135-4CCF-A6F7-30A88F0AD749}"/>
              </a:ext>
            </a:extLst>
          </p:cNvPr>
          <p:cNvSpPr/>
          <p:nvPr/>
        </p:nvSpPr>
        <p:spPr>
          <a:xfrm>
            <a:off x="7724351" y="4571711"/>
            <a:ext cx="2604372" cy="286752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mod highlight 04">
            <a:extLst>
              <a:ext uri="{FF2B5EF4-FFF2-40B4-BE49-F238E27FC236}">
                <a16:creationId xmlns:a16="http://schemas.microsoft.com/office/drawing/2014/main" id="{B1C31353-9F57-46BA-8423-DC287B1FB65B}"/>
              </a:ext>
            </a:extLst>
          </p:cNvPr>
          <p:cNvSpPr/>
          <p:nvPr/>
        </p:nvSpPr>
        <p:spPr>
          <a:xfrm>
            <a:off x="7724354" y="4850408"/>
            <a:ext cx="2604372" cy="26731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36966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9" grpId="0"/>
      <p:bldP spid="5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Team leader’s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aption1">
            <a:extLst>
              <a:ext uri="{FF2B5EF4-FFF2-40B4-BE49-F238E27FC236}">
                <a16:creationId xmlns:a16="http://schemas.microsoft.com/office/drawing/2014/main" id="{E20E6884-7694-4336-A64F-8B243F2C4793}"/>
              </a:ext>
            </a:extLst>
          </p:cNvPr>
          <p:cNvSpPr txBox="1"/>
          <p:nvPr/>
        </p:nvSpPr>
        <p:spPr>
          <a:xfrm>
            <a:off x="2020086" y="1210036"/>
            <a:ext cx="96518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play a central role in managing data collection in the field.</a:t>
            </a:r>
          </a:p>
        </p:txBody>
      </p:sp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50" y="2178737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16337657-A83F-4F45-A126-07F178AFF61B}"/>
              </a:ext>
            </a:extLst>
          </p:cNvPr>
          <p:cNvSpPr txBox="1"/>
          <p:nvPr/>
        </p:nvSpPr>
        <p:spPr>
          <a:xfrm>
            <a:off x="6199795" y="2178740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1">
            <a:extLst>
              <a:ext uri="{FF2B5EF4-FFF2-40B4-BE49-F238E27FC236}">
                <a16:creationId xmlns:a16="http://schemas.microsoft.com/office/drawing/2014/main" id="{498F15EC-51FC-4EE6-8A4B-BB01A42C2E76}"/>
              </a:ext>
            </a:extLst>
          </p:cNvPr>
          <p:cNvSpPr txBox="1"/>
          <p:nvPr/>
        </p:nvSpPr>
        <p:spPr>
          <a:xfrm>
            <a:off x="1345970" y="2438626"/>
            <a:ext cx="47482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 sections</a:t>
            </a:r>
          </a:p>
        </p:txBody>
      </p:sp>
      <p:sp>
        <p:nvSpPr>
          <p:cNvPr id="22" name="bulletText2">
            <a:extLst>
              <a:ext uri="{FF2B5EF4-FFF2-40B4-BE49-F238E27FC236}">
                <a16:creationId xmlns:a16="http://schemas.microsoft.com/office/drawing/2014/main" id="{AE9C9E03-EF90-4C6C-A65A-335D07393FB2}"/>
              </a:ext>
            </a:extLst>
          </p:cNvPr>
          <p:cNvSpPr txBox="1"/>
          <p:nvPr/>
        </p:nvSpPr>
        <p:spPr>
          <a:xfrm>
            <a:off x="1314556" y="3026804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assignments</a:t>
            </a:r>
          </a:p>
        </p:txBody>
      </p:sp>
      <p:pic>
        <p:nvPicPr>
          <p:cNvPr id="24" name="bullet01">
            <a:extLst>
              <a:ext uri="{FF2B5EF4-FFF2-40B4-BE49-F238E27FC236}">
                <a16:creationId xmlns:a16="http://schemas.microsoft.com/office/drawing/2014/main" id="{19444835-E983-45AA-8E22-4D98A5ABA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2588831"/>
            <a:ext cx="122683" cy="127591"/>
          </a:xfrm>
          <a:prstGeom prst="rect">
            <a:avLst/>
          </a:prstGeom>
        </p:spPr>
      </p:pic>
      <p:pic>
        <p:nvPicPr>
          <p:cNvPr id="25" name="bullet02">
            <a:extLst>
              <a:ext uri="{FF2B5EF4-FFF2-40B4-BE49-F238E27FC236}">
                <a16:creationId xmlns:a16="http://schemas.microsoft.com/office/drawing/2014/main" id="{16EB21A0-EBA1-4B0C-B8C8-2FEDE5F81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3179151"/>
            <a:ext cx="117692" cy="1224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19527E-447B-A7A5-D487-E7C85676E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3" y="1056032"/>
            <a:ext cx="940092" cy="940092"/>
          </a:xfrm>
          <a:prstGeom prst="rect">
            <a:avLst/>
          </a:prstGeom>
        </p:spPr>
      </p:pic>
      <p:sp>
        <p:nvSpPr>
          <p:cNvPr id="6" name="bulletText3">
            <a:extLst>
              <a:ext uri="{FF2B5EF4-FFF2-40B4-BE49-F238E27FC236}">
                <a16:creationId xmlns:a16="http://schemas.microsoft.com/office/drawing/2014/main" id="{E08CABA1-CD86-37C6-FCCA-803F00BF3E6B}"/>
              </a:ext>
            </a:extLst>
          </p:cNvPr>
          <p:cNvSpPr txBox="1"/>
          <p:nvPr/>
        </p:nvSpPr>
        <p:spPr>
          <a:xfrm>
            <a:off x="1314556" y="3614982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 data</a:t>
            </a:r>
          </a:p>
        </p:txBody>
      </p:sp>
      <p:pic>
        <p:nvPicPr>
          <p:cNvPr id="8" name="bullet03">
            <a:extLst>
              <a:ext uri="{FF2B5EF4-FFF2-40B4-BE49-F238E27FC236}">
                <a16:creationId xmlns:a16="http://schemas.microsoft.com/office/drawing/2014/main" id="{8ADB9242-DEB0-82AA-0FF8-0001D229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3764280"/>
            <a:ext cx="117692" cy="122400"/>
          </a:xfrm>
          <a:prstGeom prst="rect">
            <a:avLst/>
          </a:prstGeom>
        </p:spPr>
      </p:pic>
      <p:sp>
        <p:nvSpPr>
          <p:cNvPr id="5" name="bulletText4">
            <a:extLst>
              <a:ext uri="{FF2B5EF4-FFF2-40B4-BE49-F238E27FC236}">
                <a16:creationId xmlns:a16="http://schemas.microsoft.com/office/drawing/2014/main" id="{754F7035-8CC1-FFAA-EA5F-87AC25823183}"/>
              </a:ext>
            </a:extLst>
          </p:cNvPr>
          <p:cNvSpPr txBox="1"/>
          <p:nvPr/>
        </p:nvSpPr>
        <p:spPr>
          <a:xfrm>
            <a:off x="1304435" y="420316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 data from data collectors</a:t>
            </a:r>
          </a:p>
        </p:txBody>
      </p:sp>
      <p:sp>
        <p:nvSpPr>
          <p:cNvPr id="14" name="bulletText5">
            <a:extLst>
              <a:ext uri="{FF2B5EF4-FFF2-40B4-BE49-F238E27FC236}">
                <a16:creationId xmlns:a16="http://schemas.microsoft.com/office/drawing/2014/main" id="{68B01FA3-8BE1-932E-CBE8-AAFCF0B01005}"/>
              </a:ext>
            </a:extLst>
          </p:cNvPr>
          <p:cNvSpPr txBox="1"/>
          <p:nvPr/>
        </p:nvSpPr>
        <p:spPr>
          <a:xfrm>
            <a:off x="1304435" y="4791338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 complete data record</a:t>
            </a:r>
          </a:p>
        </p:txBody>
      </p:sp>
      <p:sp>
        <p:nvSpPr>
          <p:cNvPr id="15" name="bulletText6">
            <a:extLst>
              <a:ext uri="{FF2B5EF4-FFF2-40B4-BE49-F238E27FC236}">
                <a16:creationId xmlns:a16="http://schemas.microsoft.com/office/drawing/2014/main" id="{5BDA31FA-092D-7C52-0C5F-510C8229DBA3}"/>
              </a:ext>
            </a:extLst>
          </p:cNvPr>
          <p:cNvSpPr txBox="1"/>
          <p:nvPr/>
        </p:nvSpPr>
        <p:spPr>
          <a:xfrm>
            <a:off x="1314556" y="5379516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sync data</a:t>
            </a:r>
          </a:p>
        </p:txBody>
      </p:sp>
      <p:sp>
        <p:nvSpPr>
          <p:cNvPr id="23" name="bulletText7">
            <a:extLst>
              <a:ext uri="{FF2B5EF4-FFF2-40B4-BE49-F238E27FC236}">
                <a16:creationId xmlns:a16="http://schemas.microsoft.com/office/drawing/2014/main" id="{71AF1350-59CA-D683-BA35-0E26DEBA4A5C}"/>
              </a:ext>
            </a:extLst>
          </p:cNvPr>
          <p:cNvSpPr txBox="1"/>
          <p:nvPr/>
        </p:nvSpPr>
        <p:spPr>
          <a:xfrm>
            <a:off x="1314555" y="5967696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reports</a:t>
            </a:r>
          </a:p>
        </p:txBody>
      </p:sp>
      <p:pic>
        <p:nvPicPr>
          <p:cNvPr id="26" name="bullet04">
            <a:extLst>
              <a:ext uri="{FF2B5EF4-FFF2-40B4-BE49-F238E27FC236}">
                <a16:creationId xmlns:a16="http://schemas.microsoft.com/office/drawing/2014/main" id="{FA94A4F8-B4A7-A13B-42C6-4FB8BC056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4349409"/>
            <a:ext cx="117692" cy="122400"/>
          </a:xfrm>
          <a:prstGeom prst="rect">
            <a:avLst/>
          </a:prstGeom>
        </p:spPr>
      </p:pic>
      <p:pic>
        <p:nvPicPr>
          <p:cNvPr id="9" name="bullet05">
            <a:extLst>
              <a:ext uri="{FF2B5EF4-FFF2-40B4-BE49-F238E27FC236}">
                <a16:creationId xmlns:a16="http://schemas.microsoft.com/office/drawing/2014/main" id="{01270688-FA33-0BCA-E0C5-059771A69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46" y="4934538"/>
            <a:ext cx="117692" cy="122400"/>
          </a:xfrm>
          <a:prstGeom prst="rect">
            <a:avLst/>
          </a:prstGeom>
        </p:spPr>
      </p:pic>
      <p:pic>
        <p:nvPicPr>
          <p:cNvPr id="28" name="bullet06">
            <a:extLst>
              <a:ext uri="{FF2B5EF4-FFF2-40B4-BE49-F238E27FC236}">
                <a16:creationId xmlns:a16="http://schemas.microsoft.com/office/drawing/2014/main" id="{DF8A3847-4EF7-661F-CF93-37864A536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5519667"/>
            <a:ext cx="117692" cy="122400"/>
          </a:xfrm>
          <a:prstGeom prst="rect">
            <a:avLst/>
          </a:prstGeom>
        </p:spPr>
      </p:pic>
      <p:pic>
        <p:nvPicPr>
          <p:cNvPr id="30" name="bullet07">
            <a:extLst>
              <a:ext uri="{FF2B5EF4-FFF2-40B4-BE49-F238E27FC236}">
                <a16:creationId xmlns:a16="http://schemas.microsoft.com/office/drawing/2014/main" id="{EADD22A8-3C9E-59CD-E3DB-291752989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46" y="6104796"/>
            <a:ext cx="117692" cy="1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7D1CE-049A-B0EE-5913-2C804B994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026" y="2352289"/>
            <a:ext cx="2559656" cy="4032899"/>
          </a:xfrm>
          <a:prstGeom prst="rect">
            <a:avLst/>
          </a:prstGeom>
          <a:noFill/>
        </p:spPr>
      </p:pic>
      <p:sp>
        <p:nvSpPr>
          <p:cNvPr id="27" name="01 highlight">
            <a:extLst>
              <a:ext uri="{FF2B5EF4-FFF2-40B4-BE49-F238E27FC236}">
                <a16:creationId xmlns:a16="http://schemas.microsoft.com/office/drawing/2014/main" id="{499959E5-0680-4B4A-BB03-E81F323A16FC}"/>
              </a:ext>
            </a:extLst>
          </p:cNvPr>
          <p:cNvSpPr/>
          <p:nvPr/>
        </p:nvSpPr>
        <p:spPr>
          <a:xfrm>
            <a:off x="7935341" y="3209756"/>
            <a:ext cx="1903246" cy="22522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02 highlight">
            <a:extLst>
              <a:ext uri="{FF2B5EF4-FFF2-40B4-BE49-F238E27FC236}">
                <a16:creationId xmlns:a16="http://schemas.microsoft.com/office/drawing/2014/main" id="{D9E24E2B-77D3-4531-9583-E4CDEE7BD248}"/>
              </a:ext>
            </a:extLst>
          </p:cNvPr>
          <p:cNvSpPr/>
          <p:nvPr/>
        </p:nvSpPr>
        <p:spPr>
          <a:xfrm>
            <a:off x="7935341" y="3436085"/>
            <a:ext cx="1903246" cy="25286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03 highlight">
            <a:extLst>
              <a:ext uri="{FF2B5EF4-FFF2-40B4-BE49-F238E27FC236}">
                <a16:creationId xmlns:a16="http://schemas.microsoft.com/office/drawing/2014/main" id="{B377E209-4C16-4FDA-8BCE-906ABD187F1E}"/>
              </a:ext>
            </a:extLst>
          </p:cNvPr>
          <p:cNvSpPr/>
          <p:nvPr/>
        </p:nvSpPr>
        <p:spPr>
          <a:xfrm>
            <a:off x="7935341" y="3694582"/>
            <a:ext cx="1903246" cy="22522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04 highlight">
            <a:extLst>
              <a:ext uri="{FF2B5EF4-FFF2-40B4-BE49-F238E27FC236}">
                <a16:creationId xmlns:a16="http://schemas.microsoft.com/office/drawing/2014/main" id="{05C6765E-354F-4D2D-B274-E9EAAF520A61}"/>
              </a:ext>
            </a:extLst>
          </p:cNvPr>
          <p:cNvSpPr/>
          <p:nvPr/>
        </p:nvSpPr>
        <p:spPr>
          <a:xfrm>
            <a:off x="7935341" y="3925779"/>
            <a:ext cx="1903246" cy="22522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05 highlight">
            <a:extLst>
              <a:ext uri="{FF2B5EF4-FFF2-40B4-BE49-F238E27FC236}">
                <a16:creationId xmlns:a16="http://schemas.microsoft.com/office/drawing/2014/main" id="{C2D4F810-8F30-43E8-BE00-2940575730B1}"/>
              </a:ext>
            </a:extLst>
          </p:cNvPr>
          <p:cNvSpPr/>
          <p:nvPr/>
        </p:nvSpPr>
        <p:spPr>
          <a:xfrm>
            <a:off x="7935341" y="4158064"/>
            <a:ext cx="1903246" cy="22522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06 highlight">
            <a:extLst>
              <a:ext uri="{FF2B5EF4-FFF2-40B4-BE49-F238E27FC236}">
                <a16:creationId xmlns:a16="http://schemas.microsoft.com/office/drawing/2014/main" id="{2AAF079E-FE0F-460A-9999-71EE201E7A74}"/>
              </a:ext>
            </a:extLst>
          </p:cNvPr>
          <p:cNvSpPr/>
          <p:nvPr/>
        </p:nvSpPr>
        <p:spPr>
          <a:xfrm>
            <a:off x="7935341" y="4384394"/>
            <a:ext cx="1903246" cy="24676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07 highlight">
            <a:extLst>
              <a:ext uri="{FF2B5EF4-FFF2-40B4-BE49-F238E27FC236}">
                <a16:creationId xmlns:a16="http://schemas.microsoft.com/office/drawing/2014/main" id="{5FF182E9-430F-4822-9DB9-2D0E293B8C8F}"/>
              </a:ext>
            </a:extLst>
          </p:cNvPr>
          <p:cNvSpPr/>
          <p:nvPr/>
        </p:nvSpPr>
        <p:spPr>
          <a:xfrm>
            <a:off x="7935341" y="4628792"/>
            <a:ext cx="1903246" cy="246768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626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6" grpId="0"/>
      <p:bldP spid="5" grpId="0"/>
      <p:bldP spid="14" grpId="0"/>
      <p:bldP spid="15" grpId="0"/>
      <p:bldP spid="23" grpId="0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Team leader’s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49" y="2178739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16337657-A83F-4F45-A126-07F178AFF61B}"/>
              </a:ext>
            </a:extLst>
          </p:cNvPr>
          <p:cNvSpPr txBox="1"/>
          <p:nvPr/>
        </p:nvSpPr>
        <p:spPr>
          <a:xfrm>
            <a:off x="6199795" y="2178740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1">
            <a:extLst>
              <a:ext uri="{FF2B5EF4-FFF2-40B4-BE49-F238E27FC236}">
                <a16:creationId xmlns:a16="http://schemas.microsoft.com/office/drawing/2014/main" id="{498F15EC-51FC-4EE6-8A4B-BB01A42C2E76}"/>
              </a:ext>
            </a:extLst>
          </p:cNvPr>
          <p:cNvSpPr txBox="1"/>
          <p:nvPr/>
        </p:nvSpPr>
        <p:spPr>
          <a:xfrm>
            <a:off x="1345969" y="3214611"/>
            <a:ext cx="47482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the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application </a:t>
            </a:r>
          </a:p>
        </p:txBody>
      </p:sp>
      <p:sp>
        <p:nvSpPr>
          <p:cNvPr id="22" name="bulletText2">
            <a:extLst>
              <a:ext uri="{FF2B5EF4-FFF2-40B4-BE49-F238E27FC236}">
                <a16:creationId xmlns:a16="http://schemas.microsoft.com/office/drawing/2014/main" id="{AE9C9E03-EF90-4C6C-A65A-335D07393FB2}"/>
              </a:ext>
            </a:extLst>
          </p:cNvPr>
          <p:cNvSpPr txBox="1"/>
          <p:nvPr/>
        </p:nvSpPr>
        <p:spPr>
          <a:xfrm>
            <a:off x="1345968" y="3866786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transfer application files to data collectors</a:t>
            </a:r>
          </a:p>
        </p:txBody>
      </p:sp>
      <p:pic>
        <p:nvPicPr>
          <p:cNvPr id="24" name="bullet01">
            <a:extLst>
              <a:ext uri="{FF2B5EF4-FFF2-40B4-BE49-F238E27FC236}">
                <a16:creationId xmlns:a16="http://schemas.microsoft.com/office/drawing/2014/main" id="{19444835-E983-45AA-8E22-4D98A5ABA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2" y="3378583"/>
            <a:ext cx="117692" cy="122400"/>
          </a:xfrm>
          <a:prstGeom prst="rect">
            <a:avLst/>
          </a:prstGeom>
        </p:spPr>
      </p:pic>
      <p:pic>
        <p:nvPicPr>
          <p:cNvPr id="25" name="bullet02">
            <a:extLst>
              <a:ext uri="{FF2B5EF4-FFF2-40B4-BE49-F238E27FC236}">
                <a16:creationId xmlns:a16="http://schemas.microsoft.com/office/drawing/2014/main" id="{16EB21A0-EBA1-4B0C-B8C8-2FEDE5F81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4019587"/>
            <a:ext cx="117692" cy="1224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19527E-447B-A7A5-D487-E7C85676E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3" y="1056032"/>
            <a:ext cx="940092" cy="940092"/>
          </a:xfrm>
          <a:prstGeom prst="rect">
            <a:avLst/>
          </a:prstGeom>
        </p:spPr>
      </p:pic>
      <p:sp>
        <p:nvSpPr>
          <p:cNvPr id="6" name="bulletText3">
            <a:extLst>
              <a:ext uri="{FF2B5EF4-FFF2-40B4-BE49-F238E27FC236}">
                <a16:creationId xmlns:a16="http://schemas.microsoft.com/office/drawing/2014/main" id="{E08CABA1-CD86-37C6-FCCA-803F00BF3E6B}"/>
              </a:ext>
            </a:extLst>
          </p:cNvPr>
          <p:cNvSpPr txBox="1"/>
          <p:nvPr/>
        </p:nvSpPr>
        <p:spPr>
          <a:xfrm>
            <a:off x="1358529" y="4853816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reset device registration if needed</a:t>
            </a:r>
          </a:p>
        </p:txBody>
      </p:sp>
      <p:pic>
        <p:nvPicPr>
          <p:cNvPr id="8" name="bullet03">
            <a:extLst>
              <a:ext uri="{FF2B5EF4-FFF2-40B4-BE49-F238E27FC236}">
                <a16:creationId xmlns:a16="http://schemas.microsoft.com/office/drawing/2014/main" id="{8ADB9242-DEB0-82AA-0FF8-0001D229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5031606"/>
            <a:ext cx="117692" cy="1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A5870E-1F33-41DB-BAB8-D9324A6DE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6800" y="2350800"/>
            <a:ext cx="2559085" cy="4032000"/>
          </a:xfrm>
          <a:prstGeom prst="rect">
            <a:avLst/>
          </a:prstGeom>
          <a:noFill/>
        </p:spPr>
      </p:pic>
      <p:sp>
        <p:nvSpPr>
          <p:cNvPr id="23" name="caption1">
            <a:extLst>
              <a:ext uri="{FF2B5EF4-FFF2-40B4-BE49-F238E27FC236}">
                <a16:creationId xmlns:a16="http://schemas.microsoft.com/office/drawing/2014/main" id="{319A86AC-09D1-4BD0-99C1-202EA7DA82F0}"/>
              </a:ext>
            </a:extLst>
          </p:cNvPr>
          <p:cNvSpPr txBox="1"/>
          <p:nvPr/>
        </p:nvSpPr>
        <p:spPr>
          <a:xfrm>
            <a:off x="2020086" y="1342388"/>
            <a:ext cx="965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leaders can also:</a:t>
            </a:r>
          </a:p>
        </p:txBody>
      </p:sp>
      <p:sp>
        <p:nvSpPr>
          <p:cNvPr id="26" name="01 highlight">
            <a:extLst>
              <a:ext uri="{FF2B5EF4-FFF2-40B4-BE49-F238E27FC236}">
                <a16:creationId xmlns:a16="http://schemas.microsoft.com/office/drawing/2014/main" id="{5F81096A-F50F-4DCF-9D9D-A1C972C2A708}"/>
              </a:ext>
            </a:extLst>
          </p:cNvPr>
          <p:cNvSpPr/>
          <p:nvPr/>
        </p:nvSpPr>
        <p:spPr>
          <a:xfrm>
            <a:off x="7934465" y="4853816"/>
            <a:ext cx="1916901" cy="25302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02 highlight">
            <a:extLst>
              <a:ext uri="{FF2B5EF4-FFF2-40B4-BE49-F238E27FC236}">
                <a16:creationId xmlns:a16="http://schemas.microsoft.com/office/drawing/2014/main" id="{3659A8E8-4D52-4F69-B3CF-A5BFC847B060}"/>
              </a:ext>
            </a:extLst>
          </p:cNvPr>
          <p:cNvSpPr/>
          <p:nvPr/>
        </p:nvSpPr>
        <p:spPr>
          <a:xfrm>
            <a:off x="7934465" y="5106837"/>
            <a:ext cx="1916901" cy="253021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03 highlight">
            <a:extLst>
              <a:ext uri="{FF2B5EF4-FFF2-40B4-BE49-F238E27FC236}">
                <a16:creationId xmlns:a16="http://schemas.microsoft.com/office/drawing/2014/main" id="{F22700A5-D4BE-497E-B800-FBD4F1E97E6B}"/>
              </a:ext>
            </a:extLst>
          </p:cNvPr>
          <p:cNvSpPr/>
          <p:nvPr/>
        </p:nvSpPr>
        <p:spPr>
          <a:xfrm>
            <a:off x="7934465" y="5357488"/>
            <a:ext cx="1944000" cy="234000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106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/>
      <p:bldP spid="23" grpId="0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id1">
            <a:extLst>
              <a:ext uri="{FF2B5EF4-FFF2-40B4-BE49-F238E27FC236}">
                <a16:creationId xmlns:a16="http://schemas.microsoft.com/office/drawing/2014/main" id="{1414B760-84C5-4BFC-8ABA-E733BC200B60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E6C3DEF-B5E3-2BC2-D70B-9974F0A96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3" y="1056032"/>
            <a:ext cx="955830" cy="955830"/>
          </a:xfrm>
          <a:prstGeom prst="rect">
            <a:avLst/>
          </a:prstGeom>
        </p:spPr>
      </p:pic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Data collector’s role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7" name="caption1">
            <a:extLst>
              <a:ext uri="{FF2B5EF4-FFF2-40B4-BE49-F238E27FC236}">
                <a16:creationId xmlns:a16="http://schemas.microsoft.com/office/drawing/2014/main" id="{E20E6884-7694-4336-A64F-8B243F2C4793}"/>
              </a:ext>
            </a:extLst>
          </p:cNvPr>
          <p:cNvSpPr txBox="1"/>
          <p:nvPr/>
        </p:nvSpPr>
        <p:spPr>
          <a:xfrm>
            <a:off x="1996452" y="1168081"/>
            <a:ext cx="939553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collectors collect the data for the sections of the questionnaire assigned to them at each facility they visit.</a:t>
            </a:r>
          </a:p>
        </p:txBody>
      </p:sp>
      <p:sp>
        <p:nvSpPr>
          <p:cNvPr id="19" name="grid1">
            <a:extLst>
              <a:ext uri="{FF2B5EF4-FFF2-40B4-BE49-F238E27FC236}">
                <a16:creationId xmlns:a16="http://schemas.microsoft.com/office/drawing/2014/main" id="{8E3EE038-8A86-4A10-98CA-5E760A65891F}"/>
              </a:ext>
            </a:extLst>
          </p:cNvPr>
          <p:cNvSpPr txBox="1"/>
          <p:nvPr/>
        </p:nvSpPr>
        <p:spPr>
          <a:xfrm>
            <a:off x="734150" y="2178739"/>
            <a:ext cx="5360074" cy="432000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16337657-A83F-4F45-A126-07F178AFF61B}"/>
              </a:ext>
            </a:extLst>
          </p:cNvPr>
          <p:cNvSpPr txBox="1"/>
          <p:nvPr/>
        </p:nvSpPr>
        <p:spPr>
          <a:xfrm>
            <a:off x="6199795" y="2178740"/>
            <a:ext cx="5360074" cy="432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1">
            <a:extLst>
              <a:ext uri="{FF2B5EF4-FFF2-40B4-BE49-F238E27FC236}">
                <a16:creationId xmlns:a16="http://schemas.microsoft.com/office/drawing/2014/main" id="{498F15EC-51FC-4EE6-8A4B-BB01A42C2E76}"/>
              </a:ext>
            </a:extLst>
          </p:cNvPr>
          <p:cNvSpPr txBox="1"/>
          <p:nvPr/>
        </p:nvSpPr>
        <p:spPr>
          <a:xfrm>
            <a:off x="1312765" y="2836018"/>
            <a:ext cx="474825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 section assignments</a:t>
            </a:r>
          </a:p>
        </p:txBody>
      </p:sp>
      <p:sp>
        <p:nvSpPr>
          <p:cNvPr id="22" name="bulletText2">
            <a:extLst>
              <a:ext uri="{FF2B5EF4-FFF2-40B4-BE49-F238E27FC236}">
                <a16:creationId xmlns:a16="http://schemas.microsoft.com/office/drawing/2014/main" id="{AE9C9E03-EF90-4C6C-A65A-335D07393FB2}"/>
              </a:ext>
            </a:extLst>
          </p:cNvPr>
          <p:cNvSpPr txBox="1"/>
          <p:nvPr/>
        </p:nvSpPr>
        <p:spPr>
          <a:xfrm>
            <a:off x="1312765" y="346011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 data</a:t>
            </a:r>
          </a:p>
        </p:txBody>
      </p:sp>
      <p:pic>
        <p:nvPicPr>
          <p:cNvPr id="24" name="bullet01">
            <a:extLst>
              <a:ext uri="{FF2B5EF4-FFF2-40B4-BE49-F238E27FC236}">
                <a16:creationId xmlns:a16="http://schemas.microsoft.com/office/drawing/2014/main" id="{19444835-E983-45AA-8E22-4D98A5ABA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2986223"/>
            <a:ext cx="122683" cy="127591"/>
          </a:xfrm>
          <a:prstGeom prst="rect">
            <a:avLst/>
          </a:prstGeom>
        </p:spPr>
      </p:pic>
      <p:pic>
        <p:nvPicPr>
          <p:cNvPr id="25" name="bullet02">
            <a:extLst>
              <a:ext uri="{FF2B5EF4-FFF2-40B4-BE49-F238E27FC236}">
                <a16:creationId xmlns:a16="http://schemas.microsoft.com/office/drawing/2014/main" id="{16EB21A0-EBA1-4B0C-B8C8-2FEDE5F81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3612912"/>
            <a:ext cx="117692" cy="122400"/>
          </a:xfrm>
          <a:prstGeom prst="rect">
            <a:avLst/>
          </a:prstGeom>
        </p:spPr>
      </p:pic>
      <p:sp>
        <p:nvSpPr>
          <p:cNvPr id="5" name="bulletText4">
            <a:extLst>
              <a:ext uri="{FF2B5EF4-FFF2-40B4-BE49-F238E27FC236}">
                <a16:creationId xmlns:a16="http://schemas.microsoft.com/office/drawing/2014/main" id="{754F7035-8CC1-FFAA-EA5F-87AC25823183}"/>
              </a:ext>
            </a:extLst>
          </p:cNvPr>
          <p:cNvSpPr txBox="1"/>
          <p:nvPr/>
        </p:nvSpPr>
        <p:spPr>
          <a:xfrm>
            <a:off x="1312765" y="4708805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sync data</a:t>
            </a:r>
          </a:p>
        </p:txBody>
      </p:sp>
      <p:sp>
        <p:nvSpPr>
          <p:cNvPr id="6" name="bulletText3">
            <a:extLst>
              <a:ext uri="{FF2B5EF4-FFF2-40B4-BE49-F238E27FC236}">
                <a16:creationId xmlns:a16="http://schemas.microsoft.com/office/drawing/2014/main" id="{E08CABA1-CD86-37C6-FCCA-803F00BF3E6B}"/>
              </a:ext>
            </a:extLst>
          </p:cNvPr>
          <p:cNvSpPr txBox="1"/>
          <p:nvPr/>
        </p:nvSpPr>
        <p:spPr>
          <a:xfrm>
            <a:off x="1312765" y="4083583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 data to team leader</a:t>
            </a:r>
          </a:p>
        </p:txBody>
      </p:sp>
      <p:pic>
        <p:nvPicPr>
          <p:cNvPr id="8" name="bullet03">
            <a:extLst>
              <a:ext uri="{FF2B5EF4-FFF2-40B4-BE49-F238E27FC236}">
                <a16:creationId xmlns:a16="http://schemas.microsoft.com/office/drawing/2014/main" id="{8ADB9242-DEB0-82AA-0FF8-0001D2296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4236384"/>
            <a:ext cx="117692" cy="122400"/>
          </a:xfrm>
          <a:prstGeom prst="rect">
            <a:avLst/>
          </a:prstGeom>
        </p:spPr>
      </p:pic>
      <p:pic>
        <p:nvPicPr>
          <p:cNvPr id="9" name="bullet05">
            <a:extLst>
              <a:ext uri="{FF2B5EF4-FFF2-40B4-BE49-F238E27FC236}">
                <a16:creationId xmlns:a16="http://schemas.microsoft.com/office/drawing/2014/main" id="{01270688-FA33-0BCA-E0C5-059771A69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5480474"/>
            <a:ext cx="117692" cy="122400"/>
          </a:xfrm>
          <a:prstGeom prst="rect">
            <a:avLst/>
          </a:prstGeom>
        </p:spPr>
      </p:pic>
      <p:sp>
        <p:nvSpPr>
          <p:cNvPr id="14" name="bulletText5">
            <a:extLst>
              <a:ext uri="{FF2B5EF4-FFF2-40B4-BE49-F238E27FC236}">
                <a16:creationId xmlns:a16="http://schemas.microsoft.com/office/drawing/2014/main" id="{68B01FA3-8BE1-932E-CBE8-AAFCF0B01005}"/>
              </a:ext>
            </a:extLst>
          </p:cNvPr>
          <p:cNvSpPr txBox="1"/>
          <p:nvPr/>
        </p:nvSpPr>
        <p:spPr>
          <a:xfrm>
            <a:off x="1312765" y="5332277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reports</a:t>
            </a:r>
          </a:p>
        </p:txBody>
      </p:sp>
      <p:pic>
        <p:nvPicPr>
          <p:cNvPr id="26" name="bullet04">
            <a:extLst>
              <a:ext uri="{FF2B5EF4-FFF2-40B4-BE49-F238E27FC236}">
                <a16:creationId xmlns:a16="http://schemas.microsoft.com/office/drawing/2014/main" id="{FA94A4F8-B4A7-A13B-42C6-4FB8BC056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76" y="4869486"/>
            <a:ext cx="117692" cy="122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DB6A3-80CA-3D3F-2F97-120223F66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56" y="2341041"/>
            <a:ext cx="2826609" cy="3999455"/>
          </a:xfrm>
          <a:prstGeom prst="rect">
            <a:avLst/>
          </a:prstGeom>
        </p:spPr>
      </p:pic>
      <p:sp>
        <p:nvSpPr>
          <p:cNvPr id="23" name="01 highlight">
            <a:extLst>
              <a:ext uri="{FF2B5EF4-FFF2-40B4-BE49-F238E27FC236}">
                <a16:creationId xmlns:a16="http://schemas.microsoft.com/office/drawing/2014/main" id="{30980FC6-3996-4E76-A292-4EEDF35A1201}"/>
              </a:ext>
            </a:extLst>
          </p:cNvPr>
          <p:cNvSpPr/>
          <p:nvPr/>
        </p:nvSpPr>
        <p:spPr>
          <a:xfrm>
            <a:off x="7699630" y="3124245"/>
            <a:ext cx="2376000" cy="28174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02 highlight">
            <a:extLst>
              <a:ext uri="{FF2B5EF4-FFF2-40B4-BE49-F238E27FC236}">
                <a16:creationId xmlns:a16="http://schemas.microsoft.com/office/drawing/2014/main" id="{D321D0E4-692F-4204-9BCC-3E6661F7DBC5}"/>
              </a:ext>
            </a:extLst>
          </p:cNvPr>
          <p:cNvSpPr/>
          <p:nvPr/>
        </p:nvSpPr>
        <p:spPr>
          <a:xfrm>
            <a:off x="7698786" y="3408282"/>
            <a:ext cx="2376000" cy="26556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03 highlight">
            <a:extLst>
              <a:ext uri="{FF2B5EF4-FFF2-40B4-BE49-F238E27FC236}">
                <a16:creationId xmlns:a16="http://schemas.microsoft.com/office/drawing/2014/main" id="{435A30A3-0D76-49D4-99D8-6E997B1B4FB8}"/>
              </a:ext>
            </a:extLst>
          </p:cNvPr>
          <p:cNvSpPr/>
          <p:nvPr/>
        </p:nvSpPr>
        <p:spPr>
          <a:xfrm>
            <a:off x="7699630" y="3673678"/>
            <a:ext cx="2376000" cy="28174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04 highlight">
            <a:extLst>
              <a:ext uri="{FF2B5EF4-FFF2-40B4-BE49-F238E27FC236}">
                <a16:creationId xmlns:a16="http://schemas.microsoft.com/office/drawing/2014/main" id="{BAAADF82-5C4B-4C17-93AF-6BB3B7975252}"/>
              </a:ext>
            </a:extLst>
          </p:cNvPr>
          <p:cNvSpPr/>
          <p:nvPr/>
        </p:nvSpPr>
        <p:spPr>
          <a:xfrm>
            <a:off x="7699626" y="3949498"/>
            <a:ext cx="2376000" cy="281745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05 highlight">
            <a:extLst>
              <a:ext uri="{FF2B5EF4-FFF2-40B4-BE49-F238E27FC236}">
                <a16:creationId xmlns:a16="http://schemas.microsoft.com/office/drawing/2014/main" id="{DD3F6680-1712-4ACC-94E9-A3776335D54A}"/>
              </a:ext>
            </a:extLst>
          </p:cNvPr>
          <p:cNvSpPr/>
          <p:nvPr/>
        </p:nvSpPr>
        <p:spPr>
          <a:xfrm>
            <a:off x="7699631" y="4236384"/>
            <a:ext cx="2376000" cy="26556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98330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5" grpId="0"/>
      <p:bldP spid="6" grpId="0"/>
      <p:bldP spid="14" grpId="0"/>
      <p:bldP spid="23" grpId="0" animBg="1"/>
      <p:bldP spid="2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rgbClr val="4472C4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rgbClr val="4472C4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16925</TotalTime>
  <Words>1048</Words>
  <Application>Microsoft Office PowerPoint</Application>
  <PresentationFormat>Widescreen</PresentationFormat>
  <Paragraphs>146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Cambria</vt:lpstr>
      <vt:lpstr>Atkinson Hyperlegible</vt:lpstr>
      <vt:lpstr>Symbol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HHFA_dc_tot_module4_unit2_en</dc:title>
  <dc:creator>WHO</dc:creator>
  <cp:lastModifiedBy>karenv</cp:lastModifiedBy>
  <cp:revision>290</cp:revision>
  <dcterms:created xsi:type="dcterms:W3CDTF">2022-07-29T14:12:36Z</dcterms:created>
  <dcterms:modified xsi:type="dcterms:W3CDTF">2023-07-27T11:18:20Z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